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5E_6B6D1DDF.xml" ContentType="application/vnd.ms-powerpoint.comments+xml"/>
  <Override PartName="/ppt/notesSlides/notesSlide11.xml" ContentType="application/vnd.openxmlformats-officedocument.presentationml.notesSlide+xml"/>
  <Override PartName="/ppt/comments/modernComment_164_1B5C4CA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84_6D40A554.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85_654702F7.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268_7344A611.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74_2E74325.xml" ContentType="application/vnd.ms-powerpoint.comments+xml"/>
  <Override PartName="/ppt/notesSlides/notesSlide25.xml" ContentType="application/vnd.openxmlformats-officedocument.presentationml.notesSlide+xml"/>
  <Override PartName="/ppt/comments/modernComment_170_633CDCA2.xml" ContentType="application/vnd.ms-powerpoint.comments+xml"/>
  <Override PartName="/ppt/notesSlides/notesSlide26.xml" ContentType="application/vnd.openxmlformats-officedocument.presentationml.notesSlide+xml"/>
  <Override PartName="/ppt/comments/modernComment_19D_236D0828.xml" ContentType="application/vnd.ms-powerpoint.comments+xml"/>
  <Override PartName="/ppt/notesSlides/notesSlide27.xml" ContentType="application/vnd.openxmlformats-officedocument.presentationml.notesSlide+xml"/>
  <Override PartName="/ppt/comments/modernComment_260_8EA4FD48.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32_CEEDCE5.xml" ContentType="application/vnd.ms-powerpoint.comments+xml"/>
  <Override PartName="/ppt/notesSlides/notesSlide32.xml" ContentType="application/vnd.openxmlformats-officedocument.presentationml.notesSlide+xml"/>
  <Override PartName="/ppt/comments/modernComment_144_E1839A0C.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46_A259B4BA.xml" ContentType="application/vnd.ms-powerpoint.comments+xml"/>
  <Override PartName="/ppt/notesSlides/notesSlide35.xml" ContentType="application/vnd.openxmlformats-officedocument.presentationml.notesSlide+xml"/>
  <Override PartName="/ppt/comments/modernComment_130_908D3733.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26B_A359A7A5.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267_34511D43.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4"/>
    <p:sldMasterId id="2147483795" r:id="rId5"/>
  </p:sldMasterIdLst>
  <p:notesMasterIdLst>
    <p:notesMasterId r:id="rId50"/>
  </p:notesMasterIdLst>
  <p:sldIdLst>
    <p:sldId id="268" r:id="rId6"/>
    <p:sldId id="624" r:id="rId7"/>
    <p:sldId id="609" r:id="rId8"/>
    <p:sldId id="623" r:id="rId9"/>
    <p:sldId id="301" r:id="rId10"/>
    <p:sldId id="299" r:id="rId11"/>
    <p:sldId id="332" r:id="rId12"/>
    <p:sldId id="550" r:id="rId13"/>
    <p:sldId id="339" r:id="rId14"/>
    <p:sldId id="606" r:id="rId15"/>
    <p:sldId id="356" r:id="rId16"/>
    <p:sldId id="387" r:id="rId17"/>
    <p:sldId id="537" r:id="rId18"/>
    <p:sldId id="388" r:id="rId19"/>
    <p:sldId id="538" r:id="rId20"/>
    <p:sldId id="389" r:id="rId21"/>
    <p:sldId id="540" r:id="rId22"/>
    <p:sldId id="616" r:id="rId23"/>
    <p:sldId id="369" r:id="rId24"/>
    <p:sldId id="358" r:id="rId25"/>
    <p:sldId id="351" r:id="rId26"/>
    <p:sldId id="359" r:id="rId27"/>
    <p:sldId id="367" r:id="rId28"/>
    <p:sldId id="372" r:id="rId29"/>
    <p:sldId id="368" r:id="rId30"/>
    <p:sldId id="625" r:id="rId31"/>
    <p:sldId id="413" r:id="rId32"/>
    <p:sldId id="608" r:id="rId33"/>
    <p:sldId id="617" r:id="rId34"/>
    <p:sldId id="331" r:id="rId35"/>
    <p:sldId id="621" r:id="rId36"/>
    <p:sldId id="306" r:id="rId37"/>
    <p:sldId id="324" r:id="rId38"/>
    <p:sldId id="327" r:id="rId39"/>
    <p:sldId id="326" r:id="rId40"/>
    <p:sldId id="304" r:id="rId41"/>
    <p:sldId id="611" r:id="rId42"/>
    <p:sldId id="620" r:id="rId43"/>
    <p:sldId id="613" r:id="rId44"/>
    <p:sldId id="614" r:id="rId45"/>
    <p:sldId id="619" r:id="rId46"/>
    <p:sldId id="265" r:id="rId47"/>
    <p:sldId id="615" r:id="rId48"/>
    <p:sldId id="269" r:id="rId49"/>
  </p:sldIdLst>
  <p:sldSz cx="12192000" cy="6858000"/>
  <p:notesSz cx="7010400" cy="9296400"/>
  <p:embeddedFontLst>
    <p:embeddedFont>
      <p:font typeface="Open Sans" panose="020B0604020202020204" charset="0"/>
      <p:regular r:id="rId51"/>
      <p:bold r:id="rId52"/>
      <p:italic r:id="rId53"/>
      <p:boldItalic r:id="rId54"/>
    </p:embeddedFont>
    <p:embeddedFont>
      <p:font typeface="Source Sans Pro" panose="020B0604020202020204" charset="0"/>
      <p:regular r:id="rId55"/>
      <p:bold r:id="rId56"/>
      <p:italic r:id="rId57"/>
      <p:boldItalic r:id="rId58"/>
    </p:embeddedFont>
    <p:embeddedFont>
      <p:font typeface="Source Sans Pro SemiBold" panose="020B0604020202020204" charset="0"/>
      <p:bold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A0DFB1C-AD3D-E1D0-BA8C-3C5BDBEFC536}" name="Cartier, Tiffany" initials="TC" userId="S::10126058@id.ohio.gov::6c4c7227-1fe3-4e25-912d-ab769676f780" providerId="AD"/>
  <p188:author id="{CA609D70-DDE9-EF13-DB5A-8C48BB9F7562}" name="Holton, Julia (degregja)" initials="JH" userId="S::degregja@ucmail.uc.edu::902dd5bd-c46d-44be-80bb-574190b1d2f9" providerId="AD"/>
  <p188:author id="{8751E0A3-9B02-4E06-0DE2-8B2E05D0165A}" name="Samson, Sheila" initials="SS" userId="S::10202669@id.ohio.gov::35ccd754-e1a7-4df6-8b4e-0c37ffb68972" providerId="AD"/>
  <p188:author id="{E96B02D4-94C5-E957-38C2-F49432121ABB}" name="Kunze, Valerie" initials="KV" userId="S::10107775@id.ohio.gov::2b0164b7-82b4-4d2d-be26-06a96cf5e1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75"/>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9B4746-EA14-3F0C-6490-4816A87E0FE9}" v="18" dt="2025-05-15T22:41:35.106"/>
    <p1510:client id="{AA73BB10-2AAA-7E3A-BF6D-1326A6FCC153}" v="339" dt="2025-05-15T22:35:56.086"/>
    <p1510:client id="{DE30CE65-BF35-2C94-8475-37C6CA2BCF04}" v="4" dt="2025-05-14T18:17:00.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144"/>
      </p:guideLst>
    </p:cSldViewPr>
  </p:slideViewPr>
  <p:notesViewPr>
    <p:cSldViewPr snapToGrid="0">
      <p:cViewPr>
        <p:scale>
          <a:sx n="1" d="2"/>
          <a:sy n="1" d="2"/>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ier, Tiffany" userId="S::10126058@id.ohio.gov::6c4c7227-1fe3-4e25-912d-ab769676f780" providerId="AD" clId="Web-{B370CEDB-B760-21DF-58B3-3B4E70F1D43C}"/>
    <pc:docChg chg="modSld">
      <pc:chgData name="Cartier, Tiffany" userId="S::10126058@id.ohio.gov::6c4c7227-1fe3-4e25-912d-ab769676f780" providerId="AD" clId="Web-{B370CEDB-B760-21DF-58B3-3B4E70F1D43C}" dt="2025-05-13T21:18:12.305" v="57"/>
      <pc:docMkLst>
        <pc:docMk/>
      </pc:docMkLst>
      <pc:sldChg chg="modNotes">
        <pc:chgData name="Cartier, Tiffany" userId="S::10126058@id.ohio.gov::6c4c7227-1fe3-4e25-912d-ab769676f780" providerId="AD" clId="Web-{B370CEDB-B760-21DF-58B3-3B4E70F1D43C}" dt="2025-05-13T21:18:12.305" v="57"/>
        <pc:sldMkLst>
          <pc:docMk/>
          <pc:sldMk cId="3665505595" sldId="621"/>
        </pc:sldMkLst>
      </pc:sldChg>
    </pc:docChg>
  </pc:docChgLst>
  <pc:docChgLst>
    <pc:chgData name="Samson, Sheila" userId="S::10202669@id.ohio.gov::35ccd754-e1a7-4df6-8b4e-0c37ffb68972" providerId="AD" clId="Web-{7FE247D0-81A3-A6F7-7796-A96401BC9751}"/>
    <pc:docChg chg="modSld">
      <pc:chgData name="Samson, Sheila" userId="S::10202669@id.ohio.gov::35ccd754-e1a7-4df6-8b4e-0c37ffb68972" providerId="AD" clId="Web-{7FE247D0-81A3-A6F7-7796-A96401BC9751}" dt="2025-05-13T13:15:16.749" v="8" actId="1076"/>
      <pc:docMkLst>
        <pc:docMk/>
      </pc:docMkLst>
      <pc:sldChg chg="modSp">
        <pc:chgData name="Samson, Sheila" userId="S::10202669@id.ohio.gov::35ccd754-e1a7-4df6-8b4e-0c37ffb68972" providerId="AD" clId="Web-{7FE247D0-81A3-A6F7-7796-A96401BC9751}" dt="2025-05-13T13:12:54.390" v="0"/>
        <pc:sldMkLst>
          <pc:docMk/>
          <pc:sldMk cId="48710437" sldId="372"/>
        </pc:sldMkLst>
        <pc:spChg chg="mod">
          <ac:chgData name="Samson, Sheila" userId="S::10202669@id.ohio.gov::35ccd754-e1a7-4df6-8b4e-0c37ffb68972" providerId="AD" clId="Web-{7FE247D0-81A3-A6F7-7796-A96401BC9751}" dt="2025-05-13T13:12:54.390" v="0"/>
          <ac:spMkLst>
            <pc:docMk/>
            <pc:sldMk cId="48710437" sldId="372"/>
            <ac:spMk id="9" creationId="{8FAA3FF4-0CAF-9746-1BA1-2970342E229F}"/>
          </ac:spMkLst>
        </pc:spChg>
      </pc:sldChg>
      <pc:sldChg chg="modSp">
        <pc:chgData name="Samson, Sheila" userId="S::10202669@id.ohio.gov::35ccd754-e1a7-4df6-8b4e-0c37ffb68972" providerId="AD" clId="Web-{7FE247D0-81A3-A6F7-7796-A96401BC9751}" dt="2025-05-13T13:13:18.265" v="7"/>
        <pc:sldMkLst>
          <pc:docMk/>
          <pc:sldMk cId="594348072" sldId="413"/>
        </pc:sldMkLst>
        <pc:spChg chg="mod">
          <ac:chgData name="Samson, Sheila" userId="S::10202669@id.ohio.gov::35ccd754-e1a7-4df6-8b4e-0c37ffb68972" providerId="AD" clId="Web-{7FE247D0-81A3-A6F7-7796-A96401BC9751}" dt="2025-05-13T13:13:10.375" v="1"/>
          <ac:spMkLst>
            <pc:docMk/>
            <pc:sldMk cId="594348072" sldId="413"/>
            <ac:spMk id="5" creationId="{5CFA74AB-E34B-462E-8649-673408B59A60}"/>
          </ac:spMkLst>
        </pc:spChg>
        <pc:spChg chg="mod">
          <ac:chgData name="Samson, Sheila" userId="S::10202669@id.ohio.gov::35ccd754-e1a7-4df6-8b4e-0c37ffb68972" providerId="AD" clId="Web-{7FE247D0-81A3-A6F7-7796-A96401BC9751}" dt="2025-05-13T13:13:10.375" v="2"/>
          <ac:spMkLst>
            <pc:docMk/>
            <pc:sldMk cId="594348072" sldId="413"/>
            <ac:spMk id="7" creationId="{C9E1C4FE-C99C-429D-8B37-3894A6B7C992}"/>
          </ac:spMkLst>
        </pc:spChg>
        <pc:spChg chg="mod">
          <ac:chgData name="Samson, Sheila" userId="S::10202669@id.ohio.gov::35ccd754-e1a7-4df6-8b4e-0c37ffb68972" providerId="AD" clId="Web-{7FE247D0-81A3-A6F7-7796-A96401BC9751}" dt="2025-05-13T13:13:10.375" v="3"/>
          <ac:spMkLst>
            <pc:docMk/>
            <pc:sldMk cId="594348072" sldId="413"/>
            <ac:spMk id="8" creationId="{E185673C-D86F-47B2-9728-CB0E63C0D31A}"/>
          </ac:spMkLst>
        </pc:spChg>
        <pc:spChg chg="mod">
          <ac:chgData name="Samson, Sheila" userId="S::10202669@id.ohio.gov::35ccd754-e1a7-4df6-8b4e-0c37ffb68972" providerId="AD" clId="Web-{7FE247D0-81A3-A6F7-7796-A96401BC9751}" dt="2025-05-13T13:13:10.375" v="4"/>
          <ac:spMkLst>
            <pc:docMk/>
            <pc:sldMk cId="594348072" sldId="413"/>
            <ac:spMk id="9" creationId="{E19272C9-739F-47B8-91F4-9A58C0766098}"/>
          </ac:spMkLst>
        </pc:spChg>
        <pc:spChg chg="mod">
          <ac:chgData name="Samson, Sheila" userId="S::10202669@id.ohio.gov::35ccd754-e1a7-4df6-8b4e-0c37ffb68972" providerId="AD" clId="Web-{7FE247D0-81A3-A6F7-7796-A96401BC9751}" dt="2025-05-13T13:13:10.375" v="5"/>
          <ac:spMkLst>
            <pc:docMk/>
            <pc:sldMk cId="594348072" sldId="413"/>
            <ac:spMk id="10" creationId="{05693F27-9DD2-4613-82B7-AEF203B8AF31}"/>
          </ac:spMkLst>
        </pc:spChg>
        <pc:spChg chg="mod">
          <ac:chgData name="Samson, Sheila" userId="S::10202669@id.ohio.gov::35ccd754-e1a7-4df6-8b4e-0c37ffb68972" providerId="AD" clId="Web-{7FE247D0-81A3-A6F7-7796-A96401BC9751}" dt="2025-05-13T13:13:10.687" v="6"/>
          <ac:spMkLst>
            <pc:docMk/>
            <pc:sldMk cId="594348072" sldId="413"/>
            <ac:spMk id="11" creationId="{5EA68A88-20C6-472C-84AD-91A8365BF787}"/>
          </ac:spMkLst>
        </pc:spChg>
        <pc:spChg chg="mod">
          <ac:chgData name="Samson, Sheila" userId="S::10202669@id.ohio.gov::35ccd754-e1a7-4df6-8b4e-0c37ffb68972" providerId="AD" clId="Web-{7FE247D0-81A3-A6F7-7796-A96401BC9751}" dt="2025-05-13T13:13:18.265" v="7"/>
          <ac:spMkLst>
            <pc:docMk/>
            <pc:sldMk cId="594348072" sldId="413"/>
            <ac:spMk id="12" creationId="{D8573A52-432F-4D6B-96A2-9406795BA4FA}"/>
          </ac:spMkLst>
        </pc:spChg>
      </pc:sldChg>
      <pc:sldChg chg="modSp">
        <pc:chgData name="Samson, Sheila" userId="S::10202669@id.ohio.gov::35ccd754-e1a7-4df6-8b4e-0c37ffb68972" providerId="AD" clId="Web-{7FE247D0-81A3-A6F7-7796-A96401BC9751}" dt="2025-05-13T13:15:16.749" v="8" actId="1076"/>
        <pc:sldMkLst>
          <pc:docMk/>
          <pc:sldMk cId="1933878801" sldId="616"/>
        </pc:sldMkLst>
        <pc:spChg chg="mod">
          <ac:chgData name="Samson, Sheila" userId="S::10202669@id.ohio.gov::35ccd754-e1a7-4df6-8b4e-0c37ffb68972" providerId="AD" clId="Web-{7FE247D0-81A3-A6F7-7796-A96401BC9751}" dt="2025-05-13T13:15:16.749" v="8" actId="1076"/>
          <ac:spMkLst>
            <pc:docMk/>
            <pc:sldMk cId="1933878801" sldId="616"/>
            <ac:spMk id="12" creationId="{880E08D1-0738-F9B6-4494-4D12EF2902F1}"/>
          </ac:spMkLst>
        </pc:spChg>
      </pc:sldChg>
    </pc:docChg>
  </pc:docChgLst>
  <pc:docChgLst>
    <pc:chgData name="Samson, Sheila" userId="S::10202669@id.ohio.gov::35ccd754-e1a7-4df6-8b4e-0c37ffb68972" providerId="AD" clId="Web-{A41AE4EE-9130-49B3-661F-912D73C5CFC0}"/>
    <pc:docChg chg="mod addSld delSld modSld sldOrd">
      <pc:chgData name="Samson, Sheila" userId="S::10202669@id.ohio.gov::35ccd754-e1a7-4df6-8b4e-0c37ffb68972" providerId="AD" clId="Web-{A41AE4EE-9130-49B3-661F-912D73C5CFC0}" dt="2025-05-13T15:01:26.740" v="2478"/>
      <pc:docMkLst>
        <pc:docMk/>
      </pc:docMkLst>
      <pc:sldChg chg="modNotes">
        <pc:chgData name="Samson, Sheila" userId="S::10202669@id.ohio.gov::35ccd754-e1a7-4df6-8b4e-0c37ffb68972" providerId="AD" clId="Web-{A41AE4EE-9130-49B3-661F-912D73C5CFC0}" dt="2025-05-13T11:54:53.761" v="1497"/>
        <pc:sldMkLst>
          <pc:docMk/>
          <pc:sldMk cId="352481560" sldId="268"/>
        </pc:sldMkLst>
      </pc:sldChg>
      <pc:sldChg chg="modNotes">
        <pc:chgData name="Samson, Sheila" userId="S::10202669@id.ohio.gov::35ccd754-e1a7-4df6-8b4e-0c37ffb68972" providerId="AD" clId="Web-{A41AE4EE-9130-49B3-661F-912D73C5CFC0}" dt="2025-05-12T20:30:10.576" v="1479"/>
        <pc:sldMkLst>
          <pc:docMk/>
          <pc:sldMk cId="379988660" sldId="299"/>
        </pc:sldMkLst>
      </pc:sldChg>
      <pc:sldChg chg="modNotes">
        <pc:chgData name="Samson, Sheila" userId="S::10202669@id.ohio.gov::35ccd754-e1a7-4df6-8b4e-0c37ffb68972" providerId="AD" clId="Web-{A41AE4EE-9130-49B3-661F-912D73C5CFC0}" dt="2025-05-13T12:02:00.542" v="1670"/>
        <pc:sldMkLst>
          <pc:docMk/>
          <pc:sldMk cId="3728092836" sldId="301"/>
        </pc:sldMkLst>
      </pc:sldChg>
      <pc:sldChg chg="modNotes">
        <pc:chgData name="Samson, Sheila" userId="S::10202669@id.ohio.gov::35ccd754-e1a7-4df6-8b4e-0c37ffb68972" providerId="AD" clId="Web-{A41AE4EE-9130-49B3-661F-912D73C5CFC0}" dt="2025-05-12T20:26:11.061" v="1429"/>
        <pc:sldMkLst>
          <pc:docMk/>
          <pc:sldMk cId="2425173811" sldId="304"/>
        </pc:sldMkLst>
      </pc:sldChg>
      <pc:sldChg chg="modNotes">
        <pc:chgData name="Samson, Sheila" userId="S::10202669@id.ohio.gov::35ccd754-e1a7-4df6-8b4e-0c37ffb68972" providerId="AD" clId="Web-{A41AE4EE-9130-49B3-661F-912D73C5CFC0}" dt="2025-05-13T12:07:00.668" v="1683"/>
        <pc:sldMkLst>
          <pc:docMk/>
          <pc:sldMk cId="216980709" sldId="306"/>
        </pc:sldMkLst>
      </pc:sldChg>
      <pc:sldChg chg="modNotes">
        <pc:chgData name="Samson, Sheila" userId="S::10202669@id.ohio.gov::35ccd754-e1a7-4df6-8b4e-0c37ffb68972" providerId="AD" clId="Web-{A41AE4EE-9130-49B3-661F-912D73C5CFC0}" dt="2025-05-13T14:47:50.839" v="2085"/>
        <pc:sldMkLst>
          <pc:docMk/>
          <pc:sldMk cId="957252514" sldId="331"/>
        </pc:sldMkLst>
      </pc:sldChg>
      <pc:sldChg chg="modNotes">
        <pc:chgData name="Samson, Sheila" userId="S::10202669@id.ohio.gov::35ccd754-e1a7-4df6-8b4e-0c37ffb68972" providerId="AD" clId="Web-{A41AE4EE-9130-49B3-661F-912D73C5CFC0}" dt="2025-05-12T20:00:31.800" v="126"/>
        <pc:sldMkLst>
          <pc:docMk/>
          <pc:sldMk cId="2397990580" sldId="332"/>
        </pc:sldMkLst>
      </pc:sldChg>
      <pc:sldChg chg="modSp modNotes">
        <pc:chgData name="Samson, Sheila" userId="S::10202669@id.ohio.gov::35ccd754-e1a7-4df6-8b4e-0c37ffb68972" providerId="AD" clId="Web-{A41AE4EE-9130-49B3-661F-912D73C5CFC0}" dt="2025-05-13T12:20:22.871" v="1817" actId="1076"/>
        <pc:sldMkLst>
          <pc:docMk/>
          <pc:sldMk cId="3215540341" sldId="339"/>
        </pc:sldMkLst>
        <pc:spChg chg="mod">
          <ac:chgData name="Samson, Sheila" userId="S::10202669@id.ohio.gov::35ccd754-e1a7-4df6-8b4e-0c37ffb68972" providerId="AD" clId="Web-{A41AE4EE-9130-49B3-661F-912D73C5CFC0}" dt="2025-05-13T12:20:22.871" v="1817" actId="1076"/>
          <ac:spMkLst>
            <pc:docMk/>
            <pc:sldMk cId="3215540341" sldId="339"/>
            <ac:spMk id="3" creationId="{3DF7C65E-115E-491F-9D76-667E167CB87F}"/>
          </ac:spMkLst>
        </pc:spChg>
        <pc:spChg chg="mod">
          <ac:chgData name="Samson, Sheila" userId="S::10202669@id.ohio.gov::35ccd754-e1a7-4df6-8b4e-0c37ffb68972" providerId="AD" clId="Web-{A41AE4EE-9130-49B3-661F-912D73C5CFC0}" dt="2025-05-13T12:20:18.199" v="1804" actId="1076"/>
          <ac:spMkLst>
            <pc:docMk/>
            <pc:sldMk cId="3215540341" sldId="339"/>
            <ac:spMk id="5" creationId="{7E4CE7E8-5DED-4BD4-A1B4-649C98F1490D}"/>
          </ac:spMkLst>
        </pc:spChg>
        <pc:spChg chg="mod">
          <ac:chgData name="Samson, Sheila" userId="S::10202669@id.ohio.gov::35ccd754-e1a7-4df6-8b4e-0c37ffb68972" providerId="AD" clId="Web-{A41AE4EE-9130-49B3-661F-912D73C5CFC0}" dt="2025-05-13T12:20:18.215" v="1805" actId="1076"/>
          <ac:spMkLst>
            <pc:docMk/>
            <pc:sldMk cId="3215540341" sldId="339"/>
            <ac:spMk id="6" creationId="{F7C5F634-73C9-462C-A0B2-777545364DF7}"/>
          </ac:spMkLst>
        </pc:spChg>
        <pc:spChg chg="mod">
          <ac:chgData name="Samson, Sheila" userId="S::10202669@id.ohio.gov::35ccd754-e1a7-4df6-8b4e-0c37ffb68972" providerId="AD" clId="Web-{A41AE4EE-9130-49B3-661F-912D73C5CFC0}" dt="2025-05-13T12:20:18.230" v="1806" actId="1076"/>
          <ac:spMkLst>
            <pc:docMk/>
            <pc:sldMk cId="3215540341" sldId="339"/>
            <ac:spMk id="7" creationId="{FB2E87F6-9350-477A-9CDB-A326C92C845B}"/>
          </ac:spMkLst>
        </pc:spChg>
        <pc:spChg chg="mod">
          <ac:chgData name="Samson, Sheila" userId="S::10202669@id.ohio.gov::35ccd754-e1a7-4df6-8b4e-0c37ffb68972" providerId="AD" clId="Web-{A41AE4EE-9130-49B3-661F-912D73C5CFC0}" dt="2025-05-13T12:20:18.230" v="1807" actId="1076"/>
          <ac:spMkLst>
            <pc:docMk/>
            <pc:sldMk cId="3215540341" sldId="339"/>
            <ac:spMk id="10" creationId="{7A929F7A-FD34-4E10-92A2-A96287F9D237}"/>
          </ac:spMkLst>
        </pc:spChg>
        <pc:spChg chg="mod">
          <ac:chgData name="Samson, Sheila" userId="S::10202669@id.ohio.gov::35ccd754-e1a7-4df6-8b4e-0c37ffb68972" providerId="AD" clId="Web-{A41AE4EE-9130-49B3-661F-912D73C5CFC0}" dt="2025-05-13T12:20:18.246" v="1808" actId="1076"/>
          <ac:spMkLst>
            <pc:docMk/>
            <pc:sldMk cId="3215540341" sldId="339"/>
            <ac:spMk id="11" creationId="{E1A45A4F-322C-400C-8EF0-79A0AD401C20}"/>
          </ac:spMkLst>
        </pc:spChg>
        <pc:spChg chg="mod">
          <ac:chgData name="Samson, Sheila" userId="S::10202669@id.ohio.gov::35ccd754-e1a7-4df6-8b4e-0c37ffb68972" providerId="AD" clId="Web-{A41AE4EE-9130-49B3-661F-912D73C5CFC0}" dt="2025-05-13T12:20:18.246" v="1809" actId="1076"/>
          <ac:spMkLst>
            <pc:docMk/>
            <pc:sldMk cId="3215540341" sldId="339"/>
            <ac:spMk id="13" creationId="{968E139C-4785-4BCC-9312-D1B794B36A9C}"/>
          </ac:spMkLst>
        </pc:spChg>
        <pc:spChg chg="mod">
          <ac:chgData name="Samson, Sheila" userId="S::10202669@id.ohio.gov::35ccd754-e1a7-4df6-8b4e-0c37ffb68972" providerId="AD" clId="Web-{A41AE4EE-9130-49B3-661F-912D73C5CFC0}" dt="2025-05-13T12:20:18.262" v="1810" actId="1076"/>
          <ac:spMkLst>
            <pc:docMk/>
            <pc:sldMk cId="3215540341" sldId="339"/>
            <ac:spMk id="15" creationId="{2D09C51C-646D-44BB-8FDD-A4717C402E60}"/>
          </ac:spMkLst>
        </pc:spChg>
        <pc:spChg chg="mod">
          <ac:chgData name="Samson, Sheila" userId="S::10202669@id.ohio.gov::35ccd754-e1a7-4df6-8b4e-0c37ffb68972" providerId="AD" clId="Web-{A41AE4EE-9130-49B3-661F-912D73C5CFC0}" dt="2025-05-13T12:20:18.262" v="1811" actId="1076"/>
          <ac:spMkLst>
            <pc:docMk/>
            <pc:sldMk cId="3215540341" sldId="339"/>
            <ac:spMk id="18" creationId="{0419A0DE-7833-B6E1-7181-A2996C27CC64}"/>
          </ac:spMkLst>
        </pc:spChg>
        <pc:spChg chg="mod">
          <ac:chgData name="Samson, Sheila" userId="S::10202669@id.ohio.gov::35ccd754-e1a7-4df6-8b4e-0c37ffb68972" providerId="AD" clId="Web-{A41AE4EE-9130-49B3-661F-912D73C5CFC0}" dt="2025-05-13T12:20:18.277" v="1812" actId="1076"/>
          <ac:spMkLst>
            <pc:docMk/>
            <pc:sldMk cId="3215540341" sldId="339"/>
            <ac:spMk id="20" creationId="{612D3706-D7A8-0ABA-9871-012EF4CD3F0E}"/>
          </ac:spMkLst>
        </pc:spChg>
        <pc:spChg chg="mod">
          <ac:chgData name="Samson, Sheila" userId="S::10202669@id.ohio.gov::35ccd754-e1a7-4df6-8b4e-0c37ffb68972" providerId="AD" clId="Web-{A41AE4EE-9130-49B3-661F-912D73C5CFC0}" dt="2025-05-13T12:20:18.277" v="1813" actId="1076"/>
          <ac:spMkLst>
            <pc:docMk/>
            <pc:sldMk cId="3215540341" sldId="339"/>
            <ac:spMk id="22" creationId="{556BBC99-E430-DB2C-B95E-D69B85066A87}"/>
          </ac:spMkLst>
        </pc:spChg>
        <pc:spChg chg="mod">
          <ac:chgData name="Samson, Sheila" userId="S::10202669@id.ohio.gov::35ccd754-e1a7-4df6-8b4e-0c37ffb68972" providerId="AD" clId="Web-{A41AE4EE-9130-49B3-661F-912D73C5CFC0}" dt="2025-05-13T12:20:18.293" v="1814" actId="1076"/>
          <ac:spMkLst>
            <pc:docMk/>
            <pc:sldMk cId="3215540341" sldId="339"/>
            <ac:spMk id="23" creationId="{C152E289-F5F0-1790-5A51-B08648483C5D}"/>
          </ac:spMkLst>
        </pc:spChg>
        <pc:spChg chg="mod">
          <ac:chgData name="Samson, Sheila" userId="S::10202669@id.ohio.gov::35ccd754-e1a7-4df6-8b4e-0c37ffb68972" providerId="AD" clId="Web-{A41AE4EE-9130-49B3-661F-912D73C5CFC0}" dt="2025-05-13T12:20:18.293" v="1815" actId="1076"/>
          <ac:spMkLst>
            <pc:docMk/>
            <pc:sldMk cId="3215540341" sldId="339"/>
            <ac:spMk id="24" creationId="{77929EB3-D1BE-F890-4B8C-CF98BF49EBFE}"/>
          </ac:spMkLst>
        </pc:spChg>
        <pc:spChg chg="mod">
          <ac:chgData name="Samson, Sheila" userId="S::10202669@id.ohio.gov::35ccd754-e1a7-4df6-8b4e-0c37ffb68972" providerId="AD" clId="Web-{A41AE4EE-9130-49B3-661F-912D73C5CFC0}" dt="2025-05-13T12:20:18.309" v="1816" actId="1076"/>
          <ac:spMkLst>
            <pc:docMk/>
            <pc:sldMk cId="3215540341" sldId="339"/>
            <ac:spMk id="25" creationId="{83D9A74D-AE4B-0799-77D2-61E50F17AE06}"/>
          </ac:spMkLst>
        </pc:spChg>
      </pc:sldChg>
      <pc:sldChg chg="modNotes">
        <pc:chgData name="Samson, Sheila" userId="S::10202669@id.ohio.gov::35ccd754-e1a7-4df6-8b4e-0c37ffb68972" providerId="AD" clId="Web-{A41AE4EE-9130-49B3-661F-912D73C5CFC0}" dt="2025-05-13T12:02:57.761" v="1677"/>
        <pc:sldMkLst>
          <pc:docMk/>
          <pc:sldMk cId="459033773" sldId="356"/>
        </pc:sldMkLst>
      </pc:sldChg>
      <pc:sldChg chg="modNotes">
        <pc:chgData name="Samson, Sheila" userId="S::10202669@id.ohio.gov::35ccd754-e1a7-4df6-8b4e-0c37ffb68972" providerId="AD" clId="Web-{A41AE4EE-9130-49B3-661F-912D73C5CFC0}" dt="2025-05-12T20:14:36.282" v="796"/>
        <pc:sldMkLst>
          <pc:docMk/>
          <pc:sldMk cId="3121608016" sldId="358"/>
        </pc:sldMkLst>
      </pc:sldChg>
      <pc:sldChg chg="modNotes">
        <pc:chgData name="Samson, Sheila" userId="S::10202669@id.ohio.gov::35ccd754-e1a7-4df6-8b4e-0c37ffb68972" providerId="AD" clId="Web-{A41AE4EE-9130-49B3-661F-912D73C5CFC0}" dt="2025-05-12T20:16:34.860" v="817"/>
        <pc:sldMkLst>
          <pc:docMk/>
          <pc:sldMk cId="3451397627" sldId="367"/>
        </pc:sldMkLst>
      </pc:sldChg>
      <pc:sldChg chg="modNotes">
        <pc:chgData name="Samson, Sheila" userId="S::10202669@id.ohio.gov::35ccd754-e1a7-4df6-8b4e-0c37ffb68972" providerId="AD" clId="Web-{A41AE4EE-9130-49B3-661F-912D73C5CFC0}" dt="2025-05-12T20:22:42.171" v="1355"/>
        <pc:sldMkLst>
          <pc:docMk/>
          <pc:sldMk cId="1664933026" sldId="368"/>
        </pc:sldMkLst>
      </pc:sldChg>
      <pc:sldChg chg="modNotes">
        <pc:chgData name="Samson, Sheila" userId="S::10202669@id.ohio.gov::35ccd754-e1a7-4df6-8b4e-0c37ffb68972" providerId="AD" clId="Web-{A41AE4EE-9130-49B3-661F-912D73C5CFC0}" dt="2025-05-12T20:13:51.438" v="783"/>
        <pc:sldMkLst>
          <pc:docMk/>
          <pc:sldMk cId="1610003617" sldId="369"/>
        </pc:sldMkLst>
      </pc:sldChg>
      <pc:sldChg chg="modNotes">
        <pc:chgData name="Samson, Sheila" userId="S::10202669@id.ohio.gov::35ccd754-e1a7-4df6-8b4e-0c37ffb68972" providerId="AD" clId="Web-{A41AE4EE-9130-49B3-661F-912D73C5CFC0}" dt="2025-05-12T20:10:18.673" v="763"/>
        <pc:sldMkLst>
          <pc:docMk/>
          <pc:sldMk cId="289674811" sldId="387"/>
        </pc:sldMkLst>
      </pc:sldChg>
      <pc:sldChg chg="modNotes">
        <pc:chgData name="Samson, Sheila" userId="S::10202669@id.ohio.gov::35ccd754-e1a7-4df6-8b4e-0c37ffb68972" providerId="AD" clId="Web-{A41AE4EE-9130-49B3-661F-912D73C5CFC0}" dt="2025-05-12T20:23:54.124" v="1392"/>
        <pc:sldMkLst>
          <pc:docMk/>
          <pc:sldMk cId="594348072" sldId="413"/>
        </pc:sldMkLst>
      </pc:sldChg>
      <pc:sldChg chg="add del modNotes">
        <pc:chgData name="Samson, Sheila" userId="S::10202669@id.ohio.gov::35ccd754-e1a7-4df6-8b4e-0c37ffb68972" providerId="AD" clId="Web-{A41AE4EE-9130-49B3-661F-912D73C5CFC0}" dt="2025-05-12T20:02:41.847" v="257"/>
        <pc:sldMkLst>
          <pc:docMk/>
          <pc:sldMk cId="3397547893" sldId="550"/>
        </pc:sldMkLst>
      </pc:sldChg>
      <pc:sldChg chg="modSp modNotes">
        <pc:chgData name="Samson, Sheila" userId="S::10202669@id.ohio.gov::35ccd754-e1a7-4df6-8b4e-0c37ffb68972" providerId="AD" clId="Web-{A41AE4EE-9130-49B3-661F-912D73C5CFC0}" dt="2025-05-13T12:37:06.637" v="2035"/>
        <pc:sldMkLst>
          <pc:docMk/>
          <pc:sldMk cId="1802313183" sldId="606"/>
        </pc:sldMkLst>
        <pc:spChg chg="mod">
          <ac:chgData name="Samson, Sheila" userId="S::10202669@id.ohio.gov::35ccd754-e1a7-4df6-8b4e-0c37ffb68972" providerId="AD" clId="Web-{A41AE4EE-9130-49B3-661F-912D73C5CFC0}" dt="2025-05-13T12:23:22.231" v="1845" actId="1076"/>
          <ac:spMkLst>
            <pc:docMk/>
            <pc:sldMk cId="1802313183" sldId="606"/>
            <ac:spMk id="5" creationId="{0A3B38FD-E425-13EE-8FAF-B60A30E4F14B}"/>
          </ac:spMkLst>
        </pc:spChg>
      </pc:sldChg>
      <pc:sldChg chg="addSp delSp modSp modNotes">
        <pc:chgData name="Samson, Sheila" userId="S::10202669@id.ohio.gov::35ccd754-e1a7-4df6-8b4e-0c37ffb68972" providerId="AD" clId="Web-{A41AE4EE-9130-49B3-661F-912D73C5CFC0}" dt="2025-05-13T14:47:17.073" v="2081" actId="14100"/>
        <pc:sldMkLst>
          <pc:docMk/>
          <pc:sldMk cId="2393177416" sldId="608"/>
        </pc:sldMkLst>
        <pc:spChg chg="add del">
          <ac:chgData name="Samson, Sheila" userId="S::10202669@id.ohio.gov::35ccd754-e1a7-4df6-8b4e-0c37ffb68972" providerId="AD" clId="Web-{A41AE4EE-9130-49B3-661F-912D73C5CFC0}" dt="2025-05-13T14:46:46.870" v="2075"/>
          <ac:spMkLst>
            <pc:docMk/>
            <pc:sldMk cId="2393177416" sldId="608"/>
            <ac:spMk id="2" creationId="{00000000-0000-0000-0000-000000000000}"/>
          </ac:spMkLst>
        </pc:spChg>
        <pc:spChg chg="add del mod">
          <ac:chgData name="Samson, Sheila" userId="S::10202669@id.ohio.gov::35ccd754-e1a7-4df6-8b4e-0c37ffb68972" providerId="AD" clId="Web-{A41AE4EE-9130-49B3-661F-912D73C5CFC0}" dt="2025-05-13T14:46:46.870" v="2076"/>
          <ac:spMkLst>
            <pc:docMk/>
            <pc:sldMk cId="2393177416" sldId="608"/>
            <ac:spMk id="4" creationId="{DEADC587-F0E5-3743-5194-13239545D4E7}"/>
          </ac:spMkLst>
        </pc:spChg>
        <pc:spChg chg="add del mod">
          <ac:chgData name="Samson, Sheila" userId="S::10202669@id.ohio.gov::35ccd754-e1a7-4df6-8b4e-0c37ffb68972" providerId="AD" clId="Web-{A41AE4EE-9130-49B3-661F-912D73C5CFC0}" dt="2025-05-13T14:47:08.823" v="2080"/>
          <ac:spMkLst>
            <pc:docMk/>
            <pc:sldMk cId="2393177416" sldId="608"/>
            <ac:spMk id="6" creationId="{6EB9C700-4C06-83FC-8931-BE29E7C773BD}"/>
          </ac:spMkLst>
        </pc:spChg>
        <pc:spChg chg="add del mod">
          <ac:chgData name="Samson, Sheila" userId="S::10202669@id.ohio.gov::35ccd754-e1a7-4df6-8b4e-0c37ffb68972" providerId="AD" clId="Web-{A41AE4EE-9130-49B3-661F-912D73C5CFC0}" dt="2025-05-13T14:46:46.870" v="2075"/>
          <ac:spMkLst>
            <pc:docMk/>
            <pc:sldMk cId="2393177416" sldId="608"/>
            <ac:spMk id="7" creationId="{8508D280-452A-4D83-9870-774E66F5AFA6}"/>
          </ac:spMkLst>
        </pc:spChg>
        <pc:spChg chg="add del mod">
          <ac:chgData name="Samson, Sheila" userId="S::10202669@id.ohio.gov::35ccd754-e1a7-4df6-8b4e-0c37ffb68972" providerId="AD" clId="Web-{A41AE4EE-9130-49B3-661F-912D73C5CFC0}" dt="2025-05-13T14:47:17.073" v="2081" actId="14100"/>
          <ac:spMkLst>
            <pc:docMk/>
            <pc:sldMk cId="2393177416" sldId="608"/>
            <ac:spMk id="16" creationId="{415F74D3-95A2-4CDC-6A95-D022CE84A02E}"/>
          </ac:spMkLst>
        </pc:spChg>
      </pc:sldChg>
      <pc:sldChg chg="modSp ord modCm modNotes">
        <pc:chgData name="Samson, Sheila" userId="S::10202669@id.ohio.gov::35ccd754-e1a7-4df6-8b4e-0c37ffb68972" providerId="AD" clId="Web-{A41AE4EE-9130-49B3-661F-912D73C5CFC0}" dt="2025-05-13T15:00:28.958" v="2405"/>
        <pc:sldMkLst>
          <pc:docMk/>
          <pc:sldMk cId="2256442705" sldId="609"/>
        </pc:sldMkLst>
        <pc:spChg chg="mod">
          <ac:chgData name="Samson, Sheila" userId="S::10202669@id.ohio.gov::35ccd754-e1a7-4df6-8b4e-0c37ffb68972" providerId="AD" clId="Web-{A41AE4EE-9130-49B3-661F-912D73C5CFC0}" dt="2025-05-13T14:58:11.144" v="2274" actId="20577"/>
          <ac:spMkLst>
            <pc:docMk/>
            <pc:sldMk cId="2256442705" sldId="609"/>
            <ac:spMk id="2" creationId="{2C855D09-A9FA-5A30-07E1-E52ADEEFA7DE}"/>
          </ac:spMkLst>
        </pc:spChg>
        <pc:extLst>
          <p:ext xmlns:p="http://schemas.openxmlformats.org/presentationml/2006/main" uri="{D6D511B9-2390-475A-947B-AFAB55BFBCF1}">
            <pc226:cmChg xmlns:pc226="http://schemas.microsoft.com/office/powerpoint/2022/06/main/command" chg="mod">
              <pc226:chgData name="Samson, Sheila" userId="S::10202669@id.ohio.gov::35ccd754-e1a7-4df6-8b4e-0c37ffb68972" providerId="AD" clId="Web-{A41AE4EE-9130-49B3-661F-912D73C5CFC0}" dt="2025-05-12T18:47:19.267" v="32" actId="20577"/>
              <pc2:cmMkLst xmlns:pc2="http://schemas.microsoft.com/office/powerpoint/2019/9/main/command">
                <pc:docMk/>
                <pc:sldMk cId="2256442705" sldId="609"/>
                <pc2:cmMk id="{B650AC24-AED6-4F98-8DD5-D47D4715D0D6}"/>
              </pc2:cmMkLst>
            </pc226:cmChg>
          </p:ext>
        </pc:extLst>
      </pc:sldChg>
      <pc:sldChg chg="modNotes">
        <pc:chgData name="Samson, Sheila" userId="S::10202669@id.ohio.gov::35ccd754-e1a7-4df6-8b4e-0c37ffb68972" providerId="AD" clId="Web-{A41AE4EE-9130-49B3-661F-912D73C5CFC0}" dt="2025-05-12T20:27:13.889" v="1443"/>
        <pc:sldMkLst>
          <pc:docMk/>
          <pc:sldMk cId="2475658096" sldId="611"/>
        </pc:sldMkLst>
      </pc:sldChg>
      <pc:sldChg chg="modNotes">
        <pc:chgData name="Samson, Sheila" userId="S::10202669@id.ohio.gov::35ccd754-e1a7-4df6-8b4e-0c37ffb68972" providerId="AD" clId="Web-{A41AE4EE-9130-49B3-661F-912D73C5CFC0}" dt="2025-05-13T14:50:14.435" v="2086"/>
        <pc:sldMkLst>
          <pc:docMk/>
          <pc:sldMk cId="877731139" sldId="615"/>
        </pc:sldMkLst>
      </pc:sldChg>
      <pc:sldChg chg="modSp modNotes">
        <pc:chgData name="Samson, Sheila" userId="S::10202669@id.ohio.gov::35ccd754-e1a7-4df6-8b4e-0c37ffb68972" providerId="AD" clId="Web-{A41AE4EE-9130-49B3-661F-912D73C5CFC0}" dt="2025-05-13T12:37:41.278" v="2036" actId="20577"/>
        <pc:sldMkLst>
          <pc:docMk/>
          <pc:sldMk cId="1933878801" sldId="616"/>
        </pc:sldMkLst>
        <pc:spChg chg="mod">
          <ac:chgData name="Samson, Sheila" userId="S::10202669@id.ohio.gov::35ccd754-e1a7-4df6-8b4e-0c37ffb68972" providerId="AD" clId="Web-{A41AE4EE-9130-49B3-661F-912D73C5CFC0}" dt="2025-05-13T12:37:41.278" v="2036" actId="20577"/>
          <ac:spMkLst>
            <pc:docMk/>
            <pc:sldMk cId="1933878801" sldId="616"/>
            <ac:spMk id="2" creationId="{00000000-0000-0000-0000-000000000000}"/>
          </ac:spMkLst>
        </pc:spChg>
      </pc:sldChg>
      <pc:sldChg chg="modNotes">
        <pc:chgData name="Samson, Sheila" userId="S::10202669@id.ohio.gov::35ccd754-e1a7-4df6-8b4e-0c37ffb68972" providerId="AD" clId="Web-{A41AE4EE-9130-49B3-661F-912D73C5CFC0}" dt="2025-05-12T20:24:51.514" v="1402"/>
        <pc:sldMkLst>
          <pc:docMk/>
          <pc:sldMk cId="2956347291" sldId="617"/>
        </pc:sldMkLst>
      </pc:sldChg>
      <pc:sldChg chg="add del">
        <pc:chgData name="Samson, Sheila" userId="S::10202669@id.ohio.gov::35ccd754-e1a7-4df6-8b4e-0c37ffb68972" providerId="AD" clId="Web-{A41AE4EE-9130-49B3-661F-912D73C5CFC0}" dt="2025-05-12T20:22:25.718" v="1314"/>
        <pc:sldMkLst>
          <pc:docMk/>
          <pc:sldMk cId="1429565999" sldId="618"/>
        </pc:sldMkLst>
      </pc:sldChg>
      <pc:sldChg chg="modNotes">
        <pc:chgData name="Samson, Sheila" userId="S::10202669@id.ohio.gov::35ccd754-e1a7-4df6-8b4e-0c37ffb68972" providerId="AD" clId="Web-{A41AE4EE-9130-49B3-661F-912D73C5CFC0}" dt="2025-05-12T20:29:28.420" v="1475"/>
        <pc:sldMkLst>
          <pc:docMk/>
          <pc:sldMk cId="2740561829" sldId="619"/>
        </pc:sldMkLst>
      </pc:sldChg>
      <pc:sldChg chg="modNotes">
        <pc:chgData name="Samson, Sheila" userId="S::10202669@id.ohio.gov::35ccd754-e1a7-4df6-8b4e-0c37ffb68972" providerId="AD" clId="Web-{A41AE4EE-9130-49B3-661F-912D73C5CFC0}" dt="2025-05-13T12:06:20.839" v="1681"/>
        <pc:sldMkLst>
          <pc:docMk/>
          <pc:sldMk cId="3665505595" sldId="621"/>
        </pc:sldMkLst>
      </pc:sldChg>
      <pc:sldChg chg="new del">
        <pc:chgData name="Samson, Sheila" userId="S::10202669@id.ohio.gov::35ccd754-e1a7-4df6-8b4e-0c37ffb68972" providerId="AD" clId="Web-{A41AE4EE-9130-49B3-661F-912D73C5CFC0}" dt="2025-05-13T12:11:01.230" v="1686"/>
        <pc:sldMkLst>
          <pc:docMk/>
          <pc:sldMk cId="1900919609" sldId="622"/>
        </pc:sldMkLst>
      </pc:sldChg>
      <pc:sldChg chg="modSp add ord modNotes">
        <pc:chgData name="Samson, Sheila" userId="S::10202669@id.ohio.gov::35ccd754-e1a7-4df6-8b4e-0c37ffb68972" providerId="AD" clId="Web-{A41AE4EE-9130-49B3-661F-912D73C5CFC0}" dt="2025-05-13T15:01:26.740" v="2478"/>
        <pc:sldMkLst>
          <pc:docMk/>
          <pc:sldMk cId="3487200080" sldId="623"/>
        </pc:sldMkLst>
        <pc:spChg chg="mod">
          <ac:chgData name="Samson, Sheila" userId="S::10202669@id.ohio.gov::35ccd754-e1a7-4df6-8b4e-0c37ffb68972" providerId="AD" clId="Web-{A41AE4EE-9130-49B3-661F-912D73C5CFC0}" dt="2025-05-13T12:16:57.340" v="1785" actId="20577"/>
          <ac:spMkLst>
            <pc:docMk/>
            <pc:sldMk cId="3487200080" sldId="623"/>
            <ac:spMk id="22" creationId="{4F679A97-AE5A-1E8B-FBF0-CDE037CBBF99}"/>
          </ac:spMkLst>
        </pc:spChg>
      </pc:sldChg>
      <pc:sldChg chg="modSp add modNotes">
        <pc:chgData name="Samson, Sheila" userId="S::10202669@id.ohio.gov::35ccd754-e1a7-4df6-8b4e-0c37ffb68972" providerId="AD" clId="Web-{A41AE4EE-9130-49B3-661F-912D73C5CFC0}" dt="2025-05-13T12:16:19.355" v="1772"/>
        <pc:sldMkLst>
          <pc:docMk/>
          <pc:sldMk cId="4269065305" sldId="624"/>
        </pc:sldMkLst>
        <pc:spChg chg="mod">
          <ac:chgData name="Samson, Sheila" userId="S::10202669@id.ohio.gov::35ccd754-e1a7-4df6-8b4e-0c37ffb68972" providerId="AD" clId="Web-{A41AE4EE-9130-49B3-661F-912D73C5CFC0}" dt="2025-05-13T12:14:32.840" v="1717" actId="1076"/>
          <ac:spMkLst>
            <pc:docMk/>
            <pc:sldMk cId="4269065305" sldId="624"/>
            <ac:spMk id="2" creationId="{6A03F658-4692-526C-6131-4FBA36B05C1A}"/>
          </ac:spMkLst>
        </pc:spChg>
        <pc:spChg chg="mod">
          <ac:chgData name="Samson, Sheila" userId="S::10202669@id.ohio.gov::35ccd754-e1a7-4df6-8b4e-0c37ffb68972" providerId="AD" clId="Web-{A41AE4EE-9130-49B3-661F-912D73C5CFC0}" dt="2025-05-13T12:14:04.262" v="1696" actId="20577"/>
          <ac:spMkLst>
            <pc:docMk/>
            <pc:sldMk cId="4269065305" sldId="624"/>
            <ac:spMk id="3" creationId="{4359C5EB-07E0-3D93-9564-45E8E95A7792}"/>
          </ac:spMkLst>
        </pc:spChg>
      </pc:sldChg>
    </pc:docChg>
  </pc:docChgLst>
  <pc:docChgLst>
    <pc:chgData name="Cartier, Tiffany" userId="S::10126058@id.ohio.gov::6c4c7227-1fe3-4e25-912d-ab769676f780" providerId="AD" clId="Web-{DE30CE65-BF35-2C94-8475-37C6CA2BCF04}"/>
    <pc:docChg chg="modSld">
      <pc:chgData name="Cartier, Tiffany" userId="S::10126058@id.ohio.gov::6c4c7227-1fe3-4e25-912d-ab769676f780" providerId="AD" clId="Web-{DE30CE65-BF35-2C94-8475-37C6CA2BCF04}" dt="2025-05-14T18:21:29.187" v="265"/>
      <pc:docMkLst>
        <pc:docMk/>
      </pc:docMkLst>
      <pc:sldChg chg="modSp modNotes">
        <pc:chgData name="Cartier, Tiffany" userId="S::10126058@id.ohio.gov::6c4c7227-1fe3-4e25-912d-ab769676f780" providerId="AD" clId="Web-{DE30CE65-BF35-2C94-8475-37C6CA2BCF04}" dt="2025-05-14T18:15:14.375" v="188"/>
        <pc:sldMkLst>
          <pc:docMk/>
          <pc:sldMk cId="2425173811" sldId="304"/>
        </pc:sldMkLst>
        <pc:spChg chg="mod">
          <ac:chgData name="Cartier, Tiffany" userId="S::10126058@id.ohio.gov::6c4c7227-1fe3-4e25-912d-ab769676f780" providerId="AD" clId="Web-{DE30CE65-BF35-2C94-8475-37C6CA2BCF04}" dt="2025-05-14T18:09:59.360" v="47" actId="20577"/>
          <ac:spMkLst>
            <pc:docMk/>
            <pc:sldMk cId="2425173811" sldId="304"/>
            <ac:spMk id="11" creationId="{A0B49D21-3D20-4EC0-8155-9C1EA330DE5E}"/>
          </ac:spMkLst>
        </pc:spChg>
      </pc:sldChg>
      <pc:sldChg chg="modNotes">
        <pc:chgData name="Cartier, Tiffany" userId="S::10126058@id.ohio.gov::6c4c7227-1fe3-4e25-912d-ab769676f780" providerId="AD" clId="Web-{DE30CE65-BF35-2C94-8475-37C6CA2BCF04}" dt="2025-05-14T18:17:51.281" v="194"/>
        <pc:sldMkLst>
          <pc:docMk/>
          <pc:sldMk cId="216980709" sldId="306"/>
        </pc:sldMkLst>
      </pc:sldChg>
      <pc:sldChg chg="modNotes">
        <pc:chgData name="Cartier, Tiffany" userId="S::10126058@id.ohio.gov::6c4c7227-1fe3-4e25-912d-ab769676f780" providerId="AD" clId="Web-{DE30CE65-BF35-2C94-8475-37C6CA2BCF04}" dt="2025-05-14T18:19:19.062" v="249"/>
        <pc:sldMkLst>
          <pc:docMk/>
          <pc:sldMk cId="3783498252" sldId="324"/>
        </pc:sldMkLst>
      </pc:sldChg>
      <pc:sldChg chg="modNotes">
        <pc:chgData name="Cartier, Tiffany" userId="S::10126058@id.ohio.gov::6c4c7227-1fe3-4e25-912d-ab769676f780" providerId="AD" clId="Web-{DE30CE65-BF35-2C94-8475-37C6CA2BCF04}" dt="2025-05-14T18:21:29.187" v="265"/>
        <pc:sldMkLst>
          <pc:docMk/>
          <pc:sldMk cId="4271221572" sldId="327"/>
        </pc:sldMkLst>
      </pc:sldChg>
      <pc:sldChg chg="modNotes">
        <pc:chgData name="Cartier, Tiffany" userId="S::10126058@id.ohio.gov::6c4c7227-1fe3-4e25-912d-ab769676f780" providerId="AD" clId="Web-{DE30CE65-BF35-2C94-8475-37C6CA2BCF04}" dt="2025-05-14T18:16:55.093" v="189"/>
        <pc:sldMkLst>
          <pc:docMk/>
          <pc:sldMk cId="3665505595" sldId="621"/>
        </pc:sldMkLst>
      </pc:sldChg>
    </pc:docChg>
  </pc:docChgLst>
  <pc:docChgLst>
    <pc:chgData name="Cartier, Tiffany" userId="6c4c7227-1fe3-4e25-912d-ab769676f780" providerId="ADAL" clId="{9DA5916D-D6FE-4AA7-B00D-F30701F15D3F}"/>
    <pc:docChg chg="undo custSel modSld">
      <pc:chgData name="Cartier, Tiffany" userId="6c4c7227-1fe3-4e25-912d-ab769676f780" providerId="ADAL" clId="{9DA5916D-D6FE-4AA7-B00D-F30701F15D3F}" dt="2025-05-12T17:21:58.753" v="129" actId="20577"/>
      <pc:docMkLst>
        <pc:docMk/>
      </pc:docMkLst>
      <pc:sldChg chg="modSp mod">
        <pc:chgData name="Cartier, Tiffany" userId="6c4c7227-1fe3-4e25-912d-ab769676f780" providerId="ADAL" clId="{9DA5916D-D6FE-4AA7-B00D-F30701F15D3F}" dt="2025-05-12T17:11:19.998" v="97" actId="20577"/>
        <pc:sldMkLst>
          <pc:docMk/>
          <pc:sldMk cId="2425173811" sldId="304"/>
        </pc:sldMkLst>
        <pc:spChg chg="mod">
          <ac:chgData name="Cartier, Tiffany" userId="6c4c7227-1fe3-4e25-912d-ab769676f780" providerId="ADAL" clId="{9DA5916D-D6FE-4AA7-B00D-F30701F15D3F}" dt="2025-05-12T17:11:19.998" v="97" actId="20577"/>
          <ac:spMkLst>
            <pc:docMk/>
            <pc:sldMk cId="2425173811" sldId="304"/>
            <ac:spMk id="3" creationId="{B1385353-6C2E-4AD2-8345-D76EB3511523}"/>
          </ac:spMkLst>
        </pc:spChg>
      </pc:sldChg>
      <pc:sldChg chg="modSp mod modNotesTx">
        <pc:chgData name="Cartier, Tiffany" userId="6c4c7227-1fe3-4e25-912d-ab769676f780" providerId="ADAL" clId="{9DA5916D-D6FE-4AA7-B00D-F30701F15D3F}" dt="2025-05-12T16:55:19.450" v="45" actId="20577"/>
        <pc:sldMkLst>
          <pc:docMk/>
          <pc:sldMk cId="3783498252" sldId="324"/>
        </pc:sldMkLst>
        <pc:spChg chg="mod">
          <ac:chgData name="Cartier, Tiffany" userId="6c4c7227-1fe3-4e25-912d-ab769676f780" providerId="ADAL" clId="{9DA5916D-D6FE-4AA7-B00D-F30701F15D3F}" dt="2025-05-12T16:55:01.075" v="21" actId="20577"/>
          <ac:spMkLst>
            <pc:docMk/>
            <pc:sldMk cId="3783498252" sldId="324"/>
            <ac:spMk id="8" creationId="{1DDE2256-97BF-4AAF-9845-06C028FAAEB6}"/>
          </ac:spMkLst>
        </pc:spChg>
      </pc:sldChg>
      <pc:sldChg chg="modSp mod modNotesTx">
        <pc:chgData name="Cartier, Tiffany" userId="6c4c7227-1fe3-4e25-912d-ab769676f780" providerId="ADAL" clId="{9DA5916D-D6FE-4AA7-B00D-F30701F15D3F}" dt="2025-05-12T17:21:58.753" v="129" actId="20577"/>
        <pc:sldMkLst>
          <pc:docMk/>
          <pc:sldMk cId="2723787962" sldId="326"/>
        </pc:sldMkLst>
        <pc:spChg chg="mod">
          <ac:chgData name="Cartier, Tiffany" userId="6c4c7227-1fe3-4e25-912d-ab769676f780" providerId="ADAL" clId="{9DA5916D-D6FE-4AA7-B00D-F30701F15D3F}" dt="2025-05-12T17:21:58.753" v="129" actId="20577"/>
          <ac:spMkLst>
            <pc:docMk/>
            <pc:sldMk cId="2723787962" sldId="326"/>
            <ac:spMk id="8" creationId="{1DDE2256-97BF-4AAF-9845-06C028FAAEB6}"/>
          </ac:spMkLst>
        </pc:spChg>
      </pc:sldChg>
      <pc:sldChg chg="modNotesTx">
        <pc:chgData name="Cartier, Tiffany" userId="6c4c7227-1fe3-4e25-912d-ab769676f780" providerId="ADAL" clId="{9DA5916D-D6FE-4AA7-B00D-F30701F15D3F}" dt="2025-05-12T16:55:46.879" v="47" actId="20577"/>
        <pc:sldMkLst>
          <pc:docMk/>
          <pc:sldMk cId="4271221572" sldId="327"/>
        </pc:sldMkLst>
      </pc:sldChg>
      <pc:sldChg chg="modSp mod">
        <pc:chgData name="Cartier, Tiffany" userId="6c4c7227-1fe3-4e25-912d-ab769676f780" providerId="ADAL" clId="{9DA5916D-D6FE-4AA7-B00D-F30701F15D3F}" dt="2025-05-12T17:18:54.698" v="99" actId="20577"/>
        <pc:sldMkLst>
          <pc:docMk/>
          <pc:sldMk cId="2740561829" sldId="619"/>
        </pc:sldMkLst>
        <pc:spChg chg="mod">
          <ac:chgData name="Cartier, Tiffany" userId="6c4c7227-1fe3-4e25-912d-ab769676f780" providerId="ADAL" clId="{9DA5916D-D6FE-4AA7-B00D-F30701F15D3F}" dt="2025-05-12T17:18:54.698" v="99" actId="20577"/>
          <ac:spMkLst>
            <pc:docMk/>
            <pc:sldMk cId="2740561829" sldId="619"/>
            <ac:spMk id="3" creationId="{D7AC8C15-732F-0875-FAE5-8E71E5F26ADC}"/>
          </ac:spMkLst>
        </pc:spChg>
      </pc:sldChg>
    </pc:docChg>
  </pc:docChgLst>
  <pc:docChgLst>
    <pc:chgData name="Kunze, Valerie" userId="S::10107775@id.ohio.gov::2b0164b7-82b4-4d2d-be26-06a96cf5e129" providerId="AD" clId="Web-{A511DE5F-2D0C-6E4C-BBC5-DB15F65D965B}"/>
    <pc:docChg chg="mod modSld">
      <pc:chgData name="Kunze, Valerie" userId="S::10107775@id.ohio.gov::2b0164b7-82b4-4d2d-be26-06a96cf5e129" providerId="AD" clId="Web-{A511DE5F-2D0C-6E4C-BBC5-DB15F65D965B}" dt="2025-05-13T12:20:00.463" v="2"/>
      <pc:docMkLst>
        <pc:docMk/>
      </pc:docMkLst>
      <pc:sldChg chg="modSp">
        <pc:chgData name="Kunze, Valerie" userId="S::10107775@id.ohio.gov::2b0164b7-82b4-4d2d-be26-06a96cf5e129" providerId="AD" clId="Web-{A511DE5F-2D0C-6E4C-BBC5-DB15F65D965B}" dt="2025-05-13T12:19:48.463" v="1" actId="20577"/>
        <pc:sldMkLst>
          <pc:docMk/>
          <pc:sldMk cId="1802313183" sldId="606"/>
        </pc:sldMkLst>
        <pc:spChg chg="mod">
          <ac:chgData name="Kunze, Valerie" userId="S::10107775@id.ohio.gov::2b0164b7-82b4-4d2d-be26-06a96cf5e129" providerId="AD" clId="Web-{A511DE5F-2D0C-6E4C-BBC5-DB15F65D965B}" dt="2025-05-13T12:19:48.463" v="1" actId="20577"/>
          <ac:spMkLst>
            <pc:docMk/>
            <pc:sldMk cId="1802313183" sldId="606"/>
            <ac:spMk id="5" creationId="{0A3B38FD-E425-13EE-8FAF-B60A30E4F14B}"/>
          </ac:spMkLst>
        </pc:spChg>
      </pc:sldChg>
    </pc:docChg>
  </pc:docChgLst>
  <pc:docChgLst>
    <pc:chgData name="Samson, Sheila" userId="S::10202669@id.ohio.gov::35ccd754-e1a7-4df6-8b4e-0c37ffb68972" providerId="AD" clId="Web-{D648AEB1-10C1-B255-1B68-E56B256F4E6F}"/>
    <pc:docChg chg="modSld">
      <pc:chgData name="Samson, Sheila" userId="S::10202669@id.ohio.gov::35ccd754-e1a7-4df6-8b4e-0c37ffb68972" providerId="AD" clId="Web-{D648AEB1-10C1-B255-1B68-E56B256F4E6F}" dt="2025-05-13T12:36:18.564" v="89"/>
      <pc:docMkLst>
        <pc:docMk/>
      </pc:docMkLst>
      <pc:sldChg chg="modSp">
        <pc:chgData name="Samson, Sheila" userId="S::10202669@id.ohio.gov::35ccd754-e1a7-4df6-8b4e-0c37ffb68972" providerId="AD" clId="Web-{D648AEB1-10C1-B255-1B68-E56B256F4E6F}" dt="2025-05-13T12:28:00.563" v="13"/>
        <pc:sldMkLst>
          <pc:docMk/>
          <pc:sldMk cId="379988660" sldId="299"/>
        </pc:sldMkLst>
        <pc:spChg chg="mod">
          <ac:chgData name="Samson, Sheila" userId="S::10202669@id.ohio.gov::35ccd754-e1a7-4df6-8b4e-0c37ffb68972" providerId="AD" clId="Web-{D648AEB1-10C1-B255-1B68-E56B256F4E6F}" dt="2025-05-13T12:28:00.563" v="13"/>
          <ac:spMkLst>
            <pc:docMk/>
            <pc:sldMk cId="379988660" sldId="299"/>
            <ac:spMk id="2" creationId="{9C7AC9E0-4217-E431-AF05-2F59F07ABF5C}"/>
          </ac:spMkLst>
        </pc:spChg>
        <pc:spChg chg="mod">
          <ac:chgData name="Samson, Sheila" userId="S::10202669@id.ohio.gov::35ccd754-e1a7-4df6-8b4e-0c37ffb68972" providerId="AD" clId="Web-{D648AEB1-10C1-B255-1B68-E56B256F4E6F}" dt="2025-05-13T12:27:50.750" v="6" actId="20577"/>
          <ac:spMkLst>
            <pc:docMk/>
            <pc:sldMk cId="379988660" sldId="299"/>
            <ac:spMk id="6" creationId="{00C52D1F-03B5-4D25-84B8-2A58AA39C904}"/>
          </ac:spMkLst>
        </pc:spChg>
        <pc:spChg chg="mod">
          <ac:chgData name="Samson, Sheila" userId="S::10202669@id.ohio.gov::35ccd754-e1a7-4df6-8b4e-0c37ffb68972" providerId="AD" clId="Web-{D648AEB1-10C1-B255-1B68-E56B256F4E6F}" dt="2025-05-13T12:28:00.328" v="7"/>
          <ac:spMkLst>
            <pc:docMk/>
            <pc:sldMk cId="379988660" sldId="299"/>
            <ac:spMk id="8" creationId="{62258247-3399-4832-B64F-79D1A5C94B4B}"/>
          </ac:spMkLst>
        </pc:spChg>
        <pc:spChg chg="mod">
          <ac:chgData name="Samson, Sheila" userId="S::10202669@id.ohio.gov::35ccd754-e1a7-4df6-8b4e-0c37ffb68972" providerId="AD" clId="Web-{D648AEB1-10C1-B255-1B68-E56B256F4E6F}" dt="2025-05-13T12:28:00.344" v="8"/>
          <ac:spMkLst>
            <pc:docMk/>
            <pc:sldMk cId="379988660" sldId="299"/>
            <ac:spMk id="9" creationId="{09D76213-91E8-4DFB-98AD-1346A9FE4FC8}"/>
          </ac:spMkLst>
        </pc:spChg>
        <pc:spChg chg="mod">
          <ac:chgData name="Samson, Sheila" userId="S::10202669@id.ohio.gov::35ccd754-e1a7-4df6-8b4e-0c37ffb68972" providerId="AD" clId="Web-{D648AEB1-10C1-B255-1B68-E56B256F4E6F}" dt="2025-05-13T12:28:00.344" v="9"/>
          <ac:spMkLst>
            <pc:docMk/>
            <pc:sldMk cId="379988660" sldId="299"/>
            <ac:spMk id="11" creationId="{84A97BED-93B0-4C62-8669-F447FF335583}"/>
          </ac:spMkLst>
        </pc:spChg>
        <pc:spChg chg="mod">
          <ac:chgData name="Samson, Sheila" userId="S::10202669@id.ohio.gov::35ccd754-e1a7-4df6-8b4e-0c37ffb68972" providerId="AD" clId="Web-{D648AEB1-10C1-B255-1B68-E56B256F4E6F}" dt="2025-05-13T12:28:00.344" v="10"/>
          <ac:spMkLst>
            <pc:docMk/>
            <pc:sldMk cId="379988660" sldId="299"/>
            <ac:spMk id="12" creationId="{060914A0-3113-4252-B43A-DA531D6E43F1}"/>
          </ac:spMkLst>
        </pc:spChg>
        <pc:spChg chg="mod">
          <ac:chgData name="Samson, Sheila" userId="S::10202669@id.ohio.gov::35ccd754-e1a7-4df6-8b4e-0c37ffb68972" providerId="AD" clId="Web-{D648AEB1-10C1-B255-1B68-E56B256F4E6F}" dt="2025-05-13T12:28:00.344" v="11"/>
          <ac:spMkLst>
            <pc:docMk/>
            <pc:sldMk cId="379988660" sldId="299"/>
            <ac:spMk id="13" creationId="{61A2E8B1-F3E7-4604-A962-A61A18C08C14}"/>
          </ac:spMkLst>
        </pc:spChg>
        <pc:spChg chg="mod">
          <ac:chgData name="Samson, Sheila" userId="S::10202669@id.ohio.gov::35ccd754-e1a7-4df6-8b4e-0c37ffb68972" providerId="AD" clId="Web-{D648AEB1-10C1-B255-1B68-E56B256F4E6F}" dt="2025-05-13T12:28:00.344" v="12"/>
          <ac:spMkLst>
            <pc:docMk/>
            <pc:sldMk cId="379988660" sldId="299"/>
            <ac:spMk id="14" creationId="{F081C5A2-1394-45FC-8916-2471CB956001}"/>
          </ac:spMkLst>
        </pc:spChg>
      </pc:sldChg>
      <pc:sldChg chg="modSp">
        <pc:chgData name="Samson, Sheila" userId="S::10202669@id.ohio.gov::35ccd754-e1a7-4df6-8b4e-0c37ffb68972" providerId="AD" clId="Web-{D648AEB1-10C1-B255-1B68-E56B256F4E6F}" dt="2025-05-13T12:27:40.828" v="5" actId="20577"/>
        <pc:sldMkLst>
          <pc:docMk/>
          <pc:sldMk cId="3728092836" sldId="301"/>
        </pc:sldMkLst>
        <pc:spChg chg="mod">
          <ac:chgData name="Samson, Sheila" userId="S::10202669@id.ohio.gov::35ccd754-e1a7-4df6-8b4e-0c37ffb68972" providerId="AD" clId="Web-{D648AEB1-10C1-B255-1B68-E56B256F4E6F}" dt="2025-05-13T12:27:31.234" v="3" actId="20577"/>
          <ac:spMkLst>
            <pc:docMk/>
            <pc:sldMk cId="3728092836" sldId="301"/>
            <ac:spMk id="6" creationId="{B9C95B35-9837-45F2-964D-D2875D175846}"/>
          </ac:spMkLst>
        </pc:spChg>
        <pc:spChg chg="mod">
          <ac:chgData name="Samson, Sheila" userId="S::10202669@id.ohio.gov::35ccd754-e1a7-4df6-8b4e-0c37ffb68972" providerId="AD" clId="Web-{D648AEB1-10C1-B255-1B68-E56B256F4E6F}" dt="2025-05-13T12:27:40.828" v="5" actId="20577"/>
          <ac:spMkLst>
            <pc:docMk/>
            <pc:sldMk cId="3728092836" sldId="301"/>
            <ac:spMk id="7" creationId="{85AA626A-9E7B-439E-8B48-BE12AFBFC969}"/>
          </ac:spMkLst>
        </pc:spChg>
        <pc:spChg chg="mod">
          <ac:chgData name="Samson, Sheila" userId="S::10202669@id.ohio.gov::35ccd754-e1a7-4df6-8b4e-0c37ffb68972" providerId="AD" clId="Web-{D648AEB1-10C1-B255-1B68-E56B256F4E6F}" dt="2025-05-13T12:27:36.328" v="4" actId="20577"/>
          <ac:spMkLst>
            <pc:docMk/>
            <pc:sldMk cId="3728092836" sldId="301"/>
            <ac:spMk id="8" creationId="{6E5DD9FA-7BFB-4F6C-8F88-5C667B8576FD}"/>
          </ac:spMkLst>
        </pc:spChg>
      </pc:sldChg>
      <pc:sldChg chg="modSp">
        <pc:chgData name="Samson, Sheila" userId="S::10202669@id.ohio.gov::35ccd754-e1a7-4df6-8b4e-0c37ffb68972" providerId="AD" clId="Web-{D648AEB1-10C1-B255-1B68-E56B256F4E6F}" dt="2025-05-13T12:35:30.189" v="77"/>
        <pc:sldMkLst>
          <pc:docMk/>
          <pc:sldMk cId="2425173811" sldId="304"/>
        </pc:sldMkLst>
        <pc:spChg chg="mod">
          <ac:chgData name="Samson, Sheila" userId="S::10202669@id.ohio.gov::35ccd754-e1a7-4df6-8b4e-0c37ffb68972" providerId="AD" clId="Web-{D648AEB1-10C1-B255-1B68-E56B256F4E6F}" dt="2025-05-13T12:35:30.111" v="73"/>
          <ac:spMkLst>
            <pc:docMk/>
            <pc:sldMk cId="2425173811" sldId="304"/>
            <ac:spMk id="3" creationId="{B1385353-6C2E-4AD2-8345-D76EB3511523}"/>
          </ac:spMkLst>
        </pc:spChg>
        <pc:spChg chg="mod">
          <ac:chgData name="Samson, Sheila" userId="S::10202669@id.ohio.gov::35ccd754-e1a7-4df6-8b4e-0c37ffb68972" providerId="AD" clId="Web-{D648AEB1-10C1-B255-1B68-E56B256F4E6F}" dt="2025-05-13T12:35:30.111" v="74"/>
          <ac:spMkLst>
            <pc:docMk/>
            <pc:sldMk cId="2425173811" sldId="304"/>
            <ac:spMk id="8" creationId="{1DDE2256-97BF-4AAF-9845-06C028FAAEB6}"/>
          </ac:spMkLst>
        </pc:spChg>
        <pc:spChg chg="mod">
          <ac:chgData name="Samson, Sheila" userId="S::10202669@id.ohio.gov::35ccd754-e1a7-4df6-8b4e-0c37ffb68972" providerId="AD" clId="Web-{D648AEB1-10C1-B255-1B68-E56B256F4E6F}" dt="2025-05-13T12:35:30.111" v="75"/>
          <ac:spMkLst>
            <pc:docMk/>
            <pc:sldMk cId="2425173811" sldId="304"/>
            <ac:spMk id="9" creationId="{30A554CC-84FD-4428-B5D9-C255D633686A}"/>
          </ac:spMkLst>
        </pc:spChg>
        <pc:spChg chg="mod">
          <ac:chgData name="Samson, Sheila" userId="S::10202669@id.ohio.gov::35ccd754-e1a7-4df6-8b4e-0c37ffb68972" providerId="AD" clId="Web-{D648AEB1-10C1-B255-1B68-E56B256F4E6F}" dt="2025-05-13T12:35:30.111" v="76"/>
          <ac:spMkLst>
            <pc:docMk/>
            <pc:sldMk cId="2425173811" sldId="304"/>
            <ac:spMk id="10" creationId="{B6C3D0F5-C399-49AE-84F6-F71305F84B70}"/>
          </ac:spMkLst>
        </pc:spChg>
        <pc:spChg chg="mod">
          <ac:chgData name="Samson, Sheila" userId="S::10202669@id.ohio.gov::35ccd754-e1a7-4df6-8b4e-0c37ffb68972" providerId="AD" clId="Web-{D648AEB1-10C1-B255-1B68-E56B256F4E6F}" dt="2025-05-13T12:35:30.189" v="77"/>
          <ac:spMkLst>
            <pc:docMk/>
            <pc:sldMk cId="2425173811" sldId="304"/>
            <ac:spMk id="11" creationId="{A0B49D21-3D20-4EC0-8155-9C1EA330DE5E}"/>
          </ac:spMkLst>
        </pc:spChg>
      </pc:sldChg>
      <pc:sldChg chg="modSp">
        <pc:chgData name="Samson, Sheila" userId="S::10202669@id.ohio.gov::35ccd754-e1a7-4df6-8b4e-0c37ffb68972" providerId="AD" clId="Web-{D648AEB1-10C1-B255-1B68-E56B256F4E6F}" dt="2025-05-13T12:34:57.204" v="60"/>
        <pc:sldMkLst>
          <pc:docMk/>
          <pc:sldMk cId="216980709" sldId="306"/>
        </pc:sldMkLst>
        <pc:spChg chg="mod">
          <ac:chgData name="Samson, Sheila" userId="S::10202669@id.ohio.gov::35ccd754-e1a7-4df6-8b4e-0c37ffb68972" providerId="AD" clId="Web-{D648AEB1-10C1-B255-1B68-E56B256F4E6F}" dt="2025-05-13T12:34:57.204" v="60"/>
          <ac:spMkLst>
            <pc:docMk/>
            <pc:sldMk cId="216980709" sldId="306"/>
            <ac:spMk id="2" creationId="{31B65D2E-36A4-162E-2315-091B10689C1F}"/>
          </ac:spMkLst>
        </pc:spChg>
        <pc:spChg chg="mod">
          <ac:chgData name="Samson, Sheila" userId="S::10202669@id.ohio.gov::35ccd754-e1a7-4df6-8b4e-0c37ffb68972" providerId="AD" clId="Web-{D648AEB1-10C1-B255-1B68-E56B256F4E6F}" dt="2025-05-13T12:34:57.189" v="59"/>
          <ac:spMkLst>
            <pc:docMk/>
            <pc:sldMk cId="216980709" sldId="306"/>
            <ac:spMk id="3" creationId="{300B8983-2396-49AC-82CC-C5AF96CB8290}"/>
          </ac:spMkLst>
        </pc:spChg>
      </pc:sldChg>
      <pc:sldChg chg="modSp">
        <pc:chgData name="Samson, Sheila" userId="S::10202669@id.ohio.gov::35ccd754-e1a7-4df6-8b4e-0c37ffb68972" providerId="AD" clId="Web-{D648AEB1-10C1-B255-1B68-E56B256F4E6F}" dt="2025-05-13T12:35:04.251" v="66"/>
        <pc:sldMkLst>
          <pc:docMk/>
          <pc:sldMk cId="3783498252" sldId="324"/>
        </pc:sldMkLst>
        <pc:spChg chg="mod">
          <ac:chgData name="Samson, Sheila" userId="S::10202669@id.ohio.gov::35ccd754-e1a7-4df6-8b4e-0c37ffb68972" providerId="AD" clId="Web-{D648AEB1-10C1-B255-1B68-E56B256F4E6F}" dt="2025-05-13T12:35:04.189" v="61"/>
          <ac:spMkLst>
            <pc:docMk/>
            <pc:sldMk cId="3783498252" sldId="324"/>
            <ac:spMk id="3" creationId="{B1385353-6C2E-4AD2-8345-D76EB3511523}"/>
          </ac:spMkLst>
        </pc:spChg>
        <pc:spChg chg="mod">
          <ac:chgData name="Samson, Sheila" userId="S::10202669@id.ohio.gov::35ccd754-e1a7-4df6-8b4e-0c37ffb68972" providerId="AD" clId="Web-{D648AEB1-10C1-B255-1B68-E56B256F4E6F}" dt="2025-05-13T12:35:04.189" v="62"/>
          <ac:spMkLst>
            <pc:docMk/>
            <pc:sldMk cId="3783498252" sldId="324"/>
            <ac:spMk id="7" creationId="{20EE703D-3068-41B6-B43E-4631A6720E9B}"/>
          </ac:spMkLst>
        </pc:spChg>
        <pc:spChg chg="mod">
          <ac:chgData name="Samson, Sheila" userId="S::10202669@id.ohio.gov::35ccd754-e1a7-4df6-8b4e-0c37ffb68972" providerId="AD" clId="Web-{D648AEB1-10C1-B255-1B68-E56B256F4E6F}" dt="2025-05-13T12:35:04.189" v="63"/>
          <ac:spMkLst>
            <pc:docMk/>
            <pc:sldMk cId="3783498252" sldId="324"/>
            <ac:spMk id="8" creationId="{1DDE2256-97BF-4AAF-9845-06C028FAAEB6}"/>
          </ac:spMkLst>
        </pc:spChg>
        <pc:spChg chg="mod">
          <ac:chgData name="Samson, Sheila" userId="S::10202669@id.ohio.gov::35ccd754-e1a7-4df6-8b4e-0c37ffb68972" providerId="AD" clId="Web-{D648AEB1-10C1-B255-1B68-E56B256F4E6F}" dt="2025-05-13T12:35:04.204" v="64"/>
          <ac:spMkLst>
            <pc:docMk/>
            <pc:sldMk cId="3783498252" sldId="324"/>
            <ac:spMk id="9" creationId="{30A554CC-84FD-4428-B5D9-C255D633686A}"/>
          </ac:spMkLst>
        </pc:spChg>
        <pc:spChg chg="mod">
          <ac:chgData name="Samson, Sheila" userId="S::10202669@id.ohio.gov::35ccd754-e1a7-4df6-8b4e-0c37ffb68972" providerId="AD" clId="Web-{D648AEB1-10C1-B255-1B68-E56B256F4E6F}" dt="2025-05-13T12:35:04.204" v="65"/>
          <ac:spMkLst>
            <pc:docMk/>
            <pc:sldMk cId="3783498252" sldId="324"/>
            <ac:spMk id="10" creationId="{B6C3D0F5-C399-49AE-84F6-F71305F84B70}"/>
          </ac:spMkLst>
        </pc:spChg>
        <pc:spChg chg="mod">
          <ac:chgData name="Samson, Sheila" userId="S::10202669@id.ohio.gov::35ccd754-e1a7-4df6-8b4e-0c37ffb68972" providerId="AD" clId="Web-{D648AEB1-10C1-B255-1B68-E56B256F4E6F}" dt="2025-05-13T12:35:04.251" v="66"/>
          <ac:spMkLst>
            <pc:docMk/>
            <pc:sldMk cId="3783498252" sldId="324"/>
            <ac:spMk id="11" creationId="{A0B49D21-3D20-4EC0-8155-9C1EA330DE5E}"/>
          </ac:spMkLst>
        </pc:spChg>
      </pc:sldChg>
      <pc:sldChg chg="modSp">
        <pc:chgData name="Samson, Sheila" userId="S::10202669@id.ohio.gov::35ccd754-e1a7-4df6-8b4e-0c37ffb68972" providerId="AD" clId="Web-{D648AEB1-10C1-B255-1B68-E56B256F4E6F}" dt="2025-05-13T12:35:23.704" v="72"/>
        <pc:sldMkLst>
          <pc:docMk/>
          <pc:sldMk cId="2723787962" sldId="326"/>
        </pc:sldMkLst>
        <pc:spChg chg="mod">
          <ac:chgData name="Samson, Sheila" userId="S::10202669@id.ohio.gov::35ccd754-e1a7-4df6-8b4e-0c37ffb68972" providerId="AD" clId="Web-{D648AEB1-10C1-B255-1B68-E56B256F4E6F}" dt="2025-05-13T12:35:23.673" v="68"/>
          <ac:spMkLst>
            <pc:docMk/>
            <pc:sldMk cId="2723787962" sldId="326"/>
            <ac:spMk id="3" creationId="{B1385353-6C2E-4AD2-8345-D76EB3511523}"/>
          </ac:spMkLst>
        </pc:spChg>
        <pc:spChg chg="mod">
          <ac:chgData name="Samson, Sheila" userId="S::10202669@id.ohio.gov::35ccd754-e1a7-4df6-8b4e-0c37ffb68972" providerId="AD" clId="Web-{D648AEB1-10C1-B255-1B68-E56B256F4E6F}" dt="2025-05-13T12:35:23.673" v="69"/>
          <ac:spMkLst>
            <pc:docMk/>
            <pc:sldMk cId="2723787962" sldId="326"/>
            <ac:spMk id="8" creationId="{1DDE2256-97BF-4AAF-9845-06C028FAAEB6}"/>
          </ac:spMkLst>
        </pc:spChg>
        <pc:spChg chg="mod">
          <ac:chgData name="Samson, Sheila" userId="S::10202669@id.ohio.gov::35ccd754-e1a7-4df6-8b4e-0c37ffb68972" providerId="AD" clId="Web-{D648AEB1-10C1-B255-1B68-E56B256F4E6F}" dt="2025-05-13T12:35:23.673" v="70"/>
          <ac:spMkLst>
            <pc:docMk/>
            <pc:sldMk cId="2723787962" sldId="326"/>
            <ac:spMk id="9" creationId="{30A554CC-84FD-4428-B5D9-C255D633686A}"/>
          </ac:spMkLst>
        </pc:spChg>
        <pc:spChg chg="mod">
          <ac:chgData name="Samson, Sheila" userId="S::10202669@id.ohio.gov::35ccd754-e1a7-4df6-8b4e-0c37ffb68972" providerId="AD" clId="Web-{D648AEB1-10C1-B255-1B68-E56B256F4E6F}" dt="2025-05-13T12:35:23.673" v="71"/>
          <ac:spMkLst>
            <pc:docMk/>
            <pc:sldMk cId="2723787962" sldId="326"/>
            <ac:spMk id="10" creationId="{B6C3D0F5-C399-49AE-84F6-F71305F84B70}"/>
          </ac:spMkLst>
        </pc:spChg>
        <pc:spChg chg="mod">
          <ac:chgData name="Samson, Sheila" userId="S::10202669@id.ohio.gov::35ccd754-e1a7-4df6-8b4e-0c37ffb68972" providerId="AD" clId="Web-{D648AEB1-10C1-B255-1B68-E56B256F4E6F}" dt="2025-05-13T12:35:23.704" v="72"/>
          <ac:spMkLst>
            <pc:docMk/>
            <pc:sldMk cId="2723787962" sldId="326"/>
            <ac:spMk id="11" creationId="{A0B49D21-3D20-4EC0-8155-9C1EA330DE5E}"/>
          </ac:spMkLst>
        </pc:spChg>
      </pc:sldChg>
      <pc:sldChg chg="modSp">
        <pc:chgData name="Samson, Sheila" userId="S::10202669@id.ohio.gov::35ccd754-e1a7-4df6-8b4e-0c37ffb68972" providerId="AD" clId="Web-{D648AEB1-10C1-B255-1B68-E56B256F4E6F}" dt="2025-05-13T12:35:13.220" v="67"/>
        <pc:sldMkLst>
          <pc:docMk/>
          <pc:sldMk cId="4271221572" sldId="327"/>
        </pc:sldMkLst>
        <pc:spChg chg="mod">
          <ac:chgData name="Samson, Sheila" userId="S::10202669@id.ohio.gov::35ccd754-e1a7-4df6-8b4e-0c37ffb68972" providerId="AD" clId="Web-{D648AEB1-10C1-B255-1B68-E56B256F4E6F}" dt="2025-05-13T12:35:13.220" v="67"/>
          <ac:spMkLst>
            <pc:docMk/>
            <pc:sldMk cId="4271221572" sldId="327"/>
            <ac:spMk id="2" creationId="{24EE99F8-5AB2-DFFE-322B-8121116E5F63}"/>
          </ac:spMkLst>
        </pc:spChg>
      </pc:sldChg>
      <pc:sldChg chg="modSp">
        <pc:chgData name="Samson, Sheila" userId="S::10202669@id.ohio.gov::35ccd754-e1a7-4df6-8b4e-0c37ffb68972" providerId="AD" clId="Web-{D648AEB1-10C1-B255-1B68-E56B256F4E6F}" dt="2025-05-13T12:34:49.267" v="58"/>
        <pc:sldMkLst>
          <pc:docMk/>
          <pc:sldMk cId="957252514" sldId="331"/>
        </pc:sldMkLst>
        <pc:spChg chg="mod">
          <ac:chgData name="Samson, Sheila" userId="S::10202669@id.ohio.gov::35ccd754-e1a7-4df6-8b4e-0c37ffb68972" providerId="AD" clId="Web-{D648AEB1-10C1-B255-1B68-E56B256F4E6F}" dt="2025-05-13T12:34:49.267" v="58"/>
          <ac:spMkLst>
            <pc:docMk/>
            <pc:sldMk cId="957252514" sldId="331"/>
            <ac:spMk id="8" creationId="{6E5DD9FA-7BFB-4F6C-8F88-5C667B8576FD}"/>
          </ac:spMkLst>
        </pc:spChg>
      </pc:sldChg>
      <pc:sldChg chg="modSp">
        <pc:chgData name="Samson, Sheila" userId="S::10202669@id.ohio.gov::35ccd754-e1a7-4df6-8b4e-0c37ffb68972" providerId="AD" clId="Web-{D648AEB1-10C1-B255-1B68-E56B256F4E6F}" dt="2025-05-13T12:28:26.844" v="27"/>
        <pc:sldMkLst>
          <pc:docMk/>
          <pc:sldMk cId="3215540341" sldId="339"/>
        </pc:sldMkLst>
        <pc:spChg chg="mod">
          <ac:chgData name="Samson, Sheila" userId="S::10202669@id.ohio.gov::35ccd754-e1a7-4df6-8b4e-0c37ffb68972" providerId="AD" clId="Web-{D648AEB1-10C1-B255-1B68-E56B256F4E6F}" dt="2025-05-13T12:28:26.734" v="18"/>
          <ac:spMkLst>
            <pc:docMk/>
            <pc:sldMk cId="3215540341" sldId="339"/>
            <ac:spMk id="3" creationId="{3DF7C65E-115E-491F-9D76-667E167CB87F}"/>
          </ac:spMkLst>
        </pc:spChg>
        <pc:spChg chg="mod">
          <ac:chgData name="Samson, Sheila" userId="S::10202669@id.ohio.gov::35ccd754-e1a7-4df6-8b4e-0c37ffb68972" providerId="AD" clId="Web-{D648AEB1-10C1-B255-1B68-E56B256F4E6F}" dt="2025-05-13T12:28:26.734" v="19"/>
          <ac:spMkLst>
            <pc:docMk/>
            <pc:sldMk cId="3215540341" sldId="339"/>
            <ac:spMk id="5" creationId="{7E4CE7E8-5DED-4BD4-A1B4-649C98F1490D}"/>
          </ac:spMkLst>
        </pc:spChg>
        <pc:spChg chg="mod">
          <ac:chgData name="Samson, Sheila" userId="S::10202669@id.ohio.gov::35ccd754-e1a7-4df6-8b4e-0c37ffb68972" providerId="AD" clId="Web-{D648AEB1-10C1-B255-1B68-E56B256F4E6F}" dt="2025-05-13T12:28:26.734" v="20"/>
          <ac:spMkLst>
            <pc:docMk/>
            <pc:sldMk cId="3215540341" sldId="339"/>
            <ac:spMk id="6" creationId="{F7C5F634-73C9-462C-A0B2-777545364DF7}"/>
          </ac:spMkLst>
        </pc:spChg>
        <pc:spChg chg="mod">
          <ac:chgData name="Samson, Sheila" userId="S::10202669@id.ohio.gov::35ccd754-e1a7-4df6-8b4e-0c37ffb68972" providerId="AD" clId="Web-{D648AEB1-10C1-B255-1B68-E56B256F4E6F}" dt="2025-05-13T12:28:26.734" v="21"/>
          <ac:spMkLst>
            <pc:docMk/>
            <pc:sldMk cId="3215540341" sldId="339"/>
            <ac:spMk id="7" creationId="{FB2E87F6-9350-477A-9CDB-A326C92C845B}"/>
          </ac:spMkLst>
        </pc:spChg>
        <pc:spChg chg="mod">
          <ac:chgData name="Samson, Sheila" userId="S::10202669@id.ohio.gov::35ccd754-e1a7-4df6-8b4e-0c37ffb68972" providerId="AD" clId="Web-{D648AEB1-10C1-B255-1B68-E56B256F4E6F}" dt="2025-05-13T12:28:26.734" v="22"/>
          <ac:spMkLst>
            <pc:docMk/>
            <pc:sldMk cId="3215540341" sldId="339"/>
            <ac:spMk id="10" creationId="{7A929F7A-FD34-4E10-92A2-A96287F9D237}"/>
          </ac:spMkLst>
        </pc:spChg>
        <pc:spChg chg="mod">
          <ac:chgData name="Samson, Sheila" userId="S::10202669@id.ohio.gov::35ccd754-e1a7-4df6-8b4e-0c37ffb68972" providerId="AD" clId="Web-{D648AEB1-10C1-B255-1B68-E56B256F4E6F}" dt="2025-05-13T12:28:26.750" v="23"/>
          <ac:spMkLst>
            <pc:docMk/>
            <pc:sldMk cId="3215540341" sldId="339"/>
            <ac:spMk id="11" creationId="{E1A45A4F-322C-400C-8EF0-79A0AD401C20}"/>
          </ac:spMkLst>
        </pc:spChg>
        <pc:spChg chg="mod">
          <ac:chgData name="Samson, Sheila" userId="S::10202669@id.ohio.gov::35ccd754-e1a7-4df6-8b4e-0c37ffb68972" providerId="AD" clId="Web-{D648AEB1-10C1-B255-1B68-E56B256F4E6F}" dt="2025-05-13T12:28:26.750" v="24"/>
          <ac:spMkLst>
            <pc:docMk/>
            <pc:sldMk cId="3215540341" sldId="339"/>
            <ac:spMk id="13" creationId="{968E139C-4785-4BCC-9312-D1B794B36A9C}"/>
          </ac:spMkLst>
        </pc:spChg>
        <pc:spChg chg="mod">
          <ac:chgData name="Samson, Sheila" userId="S::10202669@id.ohio.gov::35ccd754-e1a7-4df6-8b4e-0c37ffb68972" providerId="AD" clId="Web-{D648AEB1-10C1-B255-1B68-E56B256F4E6F}" dt="2025-05-13T12:28:26.750" v="25"/>
          <ac:spMkLst>
            <pc:docMk/>
            <pc:sldMk cId="3215540341" sldId="339"/>
            <ac:spMk id="15" creationId="{2D09C51C-646D-44BB-8FDD-A4717C402E60}"/>
          </ac:spMkLst>
        </pc:spChg>
        <pc:spChg chg="mod">
          <ac:chgData name="Samson, Sheila" userId="S::10202669@id.ohio.gov::35ccd754-e1a7-4df6-8b4e-0c37ffb68972" providerId="AD" clId="Web-{D648AEB1-10C1-B255-1B68-E56B256F4E6F}" dt="2025-05-13T12:28:26.750" v="26"/>
          <ac:spMkLst>
            <pc:docMk/>
            <pc:sldMk cId="3215540341" sldId="339"/>
            <ac:spMk id="18" creationId="{0419A0DE-7833-B6E1-7181-A2996C27CC64}"/>
          </ac:spMkLst>
        </pc:spChg>
        <pc:spChg chg="mod">
          <ac:chgData name="Samson, Sheila" userId="S::10202669@id.ohio.gov::35ccd754-e1a7-4df6-8b4e-0c37ffb68972" providerId="AD" clId="Web-{D648AEB1-10C1-B255-1B68-E56B256F4E6F}" dt="2025-05-13T12:28:26.844" v="27"/>
          <ac:spMkLst>
            <pc:docMk/>
            <pc:sldMk cId="3215540341" sldId="339"/>
            <ac:spMk id="20" creationId="{612D3706-D7A8-0ABA-9871-012EF4CD3F0E}"/>
          </ac:spMkLst>
        </pc:spChg>
      </pc:sldChg>
      <pc:sldChg chg="modSp">
        <pc:chgData name="Samson, Sheila" userId="S::10202669@id.ohio.gov::35ccd754-e1a7-4df6-8b4e-0c37ffb68972" providerId="AD" clId="Web-{D648AEB1-10C1-B255-1B68-E56B256F4E6F}" dt="2025-05-13T12:28:41.985" v="29"/>
        <pc:sldMkLst>
          <pc:docMk/>
          <pc:sldMk cId="459033773" sldId="356"/>
        </pc:sldMkLst>
        <pc:spChg chg="mod">
          <ac:chgData name="Samson, Sheila" userId="S::10202669@id.ohio.gov::35ccd754-e1a7-4df6-8b4e-0c37ffb68972" providerId="AD" clId="Web-{D648AEB1-10C1-B255-1B68-E56B256F4E6F}" dt="2025-05-13T12:28:41.969" v="28"/>
          <ac:spMkLst>
            <pc:docMk/>
            <pc:sldMk cId="459033773" sldId="356"/>
            <ac:spMk id="2" creationId="{00000000-0000-0000-0000-000000000000}"/>
          </ac:spMkLst>
        </pc:spChg>
        <pc:spChg chg="mod">
          <ac:chgData name="Samson, Sheila" userId="S::10202669@id.ohio.gov::35ccd754-e1a7-4df6-8b4e-0c37ffb68972" providerId="AD" clId="Web-{D648AEB1-10C1-B255-1B68-E56B256F4E6F}" dt="2025-05-13T12:28:41.985" v="29"/>
          <ac:spMkLst>
            <pc:docMk/>
            <pc:sldMk cId="459033773" sldId="356"/>
            <ac:spMk id="3" creationId="{00000000-0000-0000-0000-000000000000}"/>
          </ac:spMkLst>
        </pc:spChg>
      </pc:sldChg>
      <pc:sldChg chg="modSp">
        <pc:chgData name="Samson, Sheila" userId="S::10202669@id.ohio.gov::35ccd754-e1a7-4df6-8b4e-0c37ffb68972" providerId="AD" clId="Web-{D648AEB1-10C1-B255-1B68-E56B256F4E6F}" dt="2025-05-13T12:30:27.704" v="41"/>
        <pc:sldMkLst>
          <pc:docMk/>
          <pc:sldMk cId="3451397627" sldId="367"/>
        </pc:sldMkLst>
        <pc:spChg chg="mod">
          <ac:chgData name="Samson, Sheila" userId="S::10202669@id.ohio.gov::35ccd754-e1a7-4df6-8b4e-0c37ffb68972" providerId="AD" clId="Web-{D648AEB1-10C1-B255-1B68-E56B256F4E6F}" dt="2025-05-13T12:30:27.704" v="40"/>
          <ac:spMkLst>
            <pc:docMk/>
            <pc:sldMk cId="3451397627" sldId="367"/>
            <ac:spMk id="2" creationId="{00000000-0000-0000-0000-000000000000}"/>
          </ac:spMkLst>
        </pc:spChg>
        <pc:spChg chg="mod">
          <ac:chgData name="Samson, Sheila" userId="S::10202669@id.ohio.gov::35ccd754-e1a7-4df6-8b4e-0c37ffb68972" providerId="AD" clId="Web-{D648AEB1-10C1-B255-1B68-E56B256F4E6F}" dt="2025-05-13T12:30:27.704" v="41"/>
          <ac:spMkLst>
            <pc:docMk/>
            <pc:sldMk cId="3451397627" sldId="367"/>
            <ac:spMk id="4" creationId="{BB72A738-FB09-79F2-A70C-B566E8AF5111}"/>
          </ac:spMkLst>
        </pc:spChg>
      </pc:sldChg>
      <pc:sldChg chg="modSp">
        <pc:chgData name="Samson, Sheila" userId="S::10202669@id.ohio.gov::35ccd754-e1a7-4df6-8b4e-0c37ffb68972" providerId="AD" clId="Web-{D648AEB1-10C1-B255-1B68-E56B256F4E6F}" dt="2025-05-13T12:29:58.688" v="39"/>
        <pc:sldMkLst>
          <pc:docMk/>
          <pc:sldMk cId="1610003617" sldId="369"/>
        </pc:sldMkLst>
        <pc:spChg chg="mod">
          <ac:chgData name="Samson, Sheila" userId="S::10202669@id.ohio.gov::35ccd754-e1a7-4df6-8b4e-0c37ffb68972" providerId="AD" clId="Web-{D648AEB1-10C1-B255-1B68-E56B256F4E6F}" dt="2025-05-13T12:29:58.688" v="39"/>
          <ac:spMkLst>
            <pc:docMk/>
            <pc:sldMk cId="1610003617" sldId="369"/>
            <ac:spMk id="2" creationId="{00000000-0000-0000-0000-000000000000}"/>
          </ac:spMkLst>
        </pc:spChg>
      </pc:sldChg>
      <pc:sldChg chg="modSp">
        <pc:chgData name="Samson, Sheila" userId="S::10202669@id.ohio.gov::35ccd754-e1a7-4df6-8b4e-0c37ffb68972" providerId="AD" clId="Web-{D648AEB1-10C1-B255-1B68-E56B256F4E6F}" dt="2025-05-13T12:28:51.938" v="30"/>
        <pc:sldMkLst>
          <pc:docMk/>
          <pc:sldMk cId="289674811" sldId="387"/>
        </pc:sldMkLst>
        <pc:spChg chg="mod">
          <ac:chgData name="Samson, Sheila" userId="S::10202669@id.ohio.gov::35ccd754-e1a7-4df6-8b4e-0c37ffb68972" providerId="AD" clId="Web-{D648AEB1-10C1-B255-1B68-E56B256F4E6F}" dt="2025-05-13T12:28:51.938" v="30"/>
          <ac:spMkLst>
            <pc:docMk/>
            <pc:sldMk cId="289674811" sldId="387"/>
            <ac:spMk id="9" creationId="{9E6C9D4E-DFFF-4F29-A0FC-2A177855EB8E}"/>
          </ac:spMkLst>
        </pc:spChg>
      </pc:sldChg>
      <pc:sldChg chg="modSp">
        <pc:chgData name="Samson, Sheila" userId="S::10202669@id.ohio.gov::35ccd754-e1a7-4df6-8b4e-0c37ffb68972" providerId="AD" clId="Web-{D648AEB1-10C1-B255-1B68-E56B256F4E6F}" dt="2025-05-13T12:29:04.797" v="31"/>
        <pc:sldMkLst>
          <pc:docMk/>
          <pc:sldMk cId="1832953172" sldId="388"/>
        </pc:sldMkLst>
        <pc:spChg chg="mod">
          <ac:chgData name="Samson, Sheila" userId="S::10202669@id.ohio.gov::35ccd754-e1a7-4df6-8b4e-0c37ffb68972" providerId="AD" clId="Web-{D648AEB1-10C1-B255-1B68-E56B256F4E6F}" dt="2025-05-13T12:29:04.797" v="31"/>
          <ac:spMkLst>
            <pc:docMk/>
            <pc:sldMk cId="1832953172" sldId="388"/>
            <ac:spMk id="8" creationId="{CBF309AF-D251-44D3-9035-48D41FB8AE73}"/>
          </ac:spMkLst>
        </pc:spChg>
      </pc:sldChg>
      <pc:sldChg chg="modSp">
        <pc:chgData name="Samson, Sheila" userId="S::10202669@id.ohio.gov::35ccd754-e1a7-4df6-8b4e-0c37ffb68972" providerId="AD" clId="Web-{D648AEB1-10C1-B255-1B68-E56B256F4E6F}" dt="2025-05-13T12:29:35.891" v="35"/>
        <pc:sldMkLst>
          <pc:docMk/>
          <pc:sldMk cId="1699152631" sldId="389"/>
        </pc:sldMkLst>
        <pc:spChg chg="mod">
          <ac:chgData name="Samson, Sheila" userId="S::10202669@id.ohio.gov::35ccd754-e1a7-4df6-8b4e-0c37ffb68972" providerId="AD" clId="Web-{D648AEB1-10C1-B255-1B68-E56B256F4E6F}" dt="2025-05-13T12:29:35.891" v="35"/>
          <ac:spMkLst>
            <pc:docMk/>
            <pc:sldMk cId="1699152631" sldId="389"/>
            <ac:spMk id="8" creationId="{32C31860-6CA6-4539-B678-4728B8F6A488}"/>
          </ac:spMkLst>
        </pc:spChg>
      </pc:sldChg>
      <pc:sldChg chg="modSp">
        <pc:chgData name="Samson, Sheila" userId="S::10202669@id.ohio.gov::35ccd754-e1a7-4df6-8b4e-0c37ffb68972" providerId="AD" clId="Web-{D648AEB1-10C1-B255-1B68-E56B256F4E6F}" dt="2025-05-13T12:30:54.235" v="50" actId="20577"/>
        <pc:sldMkLst>
          <pc:docMk/>
          <pc:sldMk cId="594348072" sldId="413"/>
        </pc:sldMkLst>
        <pc:spChg chg="mod">
          <ac:chgData name="Samson, Sheila" userId="S::10202669@id.ohio.gov::35ccd754-e1a7-4df6-8b4e-0c37ffb68972" providerId="AD" clId="Web-{D648AEB1-10C1-B255-1B68-E56B256F4E6F}" dt="2025-05-13T12:30:35.375" v="42"/>
          <ac:spMkLst>
            <pc:docMk/>
            <pc:sldMk cId="594348072" sldId="413"/>
            <ac:spMk id="7" creationId="{C9E1C4FE-C99C-429D-8B37-3894A6B7C992}"/>
          </ac:spMkLst>
        </pc:spChg>
        <pc:spChg chg="mod">
          <ac:chgData name="Samson, Sheila" userId="S::10202669@id.ohio.gov::35ccd754-e1a7-4df6-8b4e-0c37ffb68972" providerId="AD" clId="Web-{D648AEB1-10C1-B255-1B68-E56B256F4E6F}" dt="2025-05-13T12:30:35.391" v="43"/>
          <ac:spMkLst>
            <pc:docMk/>
            <pc:sldMk cId="594348072" sldId="413"/>
            <ac:spMk id="8" creationId="{E185673C-D86F-47B2-9728-CB0E63C0D31A}"/>
          </ac:spMkLst>
        </pc:spChg>
        <pc:spChg chg="mod">
          <ac:chgData name="Samson, Sheila" userId="S::10202669@id.ohio.gov::35ccd754-e1a7-4df6-8b4e-0c37ffb68972" providerId="AD" clId="Web-{D648AEB1-10C1-B255-1B68-E56B256F4E6F}" dt="2025-05-13T12:30:35.391" v="44"/>
          <ac:spMkLst>
            <pc:docMk/>
            <pc:sldMk cId="594348072" sldId="413"/>
            <ac:spMk id="9" creationId="{E19272C9-739F-47B8-91F4-9A58C0766098}"/>
          </ac:spMkLst>
        </pc:spChg>
        <pc:spChg chg="mod">
          <ac:chgData name="Samson, Sheila" userId="S::10202669@id.ohio.gov::35ccd754-e1a7-4df6-8b4e-0c37ffb68972" providerId="AD" clId="Web-{D648AEB1-10C1-B255-1B68-E56B256F4E6F}" dt="2025-05-13T12:30:35.391" v="45"/>
          <ac:spMkLst>
            <pc:docMk/>
            <pc:sldMk cId="594348072" sldId="413"/>
            <ac:spMk id="10" creationId="{05693F27-9DD2-4613-82B7-AEF203B8AF31}"/>
          </ac:spMkLst>
        </pc:spChg>
        <pc:spChg chg="mod">
          <ac:chgData name="Samson, Sheila" userId="S::10202669@id.ohio.gov::35ccd754-e1a7-4df6-8b4e-0c37ffb68972" providerId="AD" clId="Web-{D648AEB1-10C1-B255-1B68-E56B256F4E6F}" dt="2025-05-13T12:30:35.391" v="46"/>
          <ac:spMkLst>
            <pc:docMk/>
            <pc:sldMk cId="594348072" sldId="413"/>
            <ac:spMk id="11" creationId="{5EA68A88-20C6-472C-84AD-91A8365BF787}"/>
          </ac:spMkLst>
        </pc:spChg>
        <pc:spChg chg="mod">
          <ac:chgData name="Samson, Sheila" userId="S::10202669@id.ohio.gov::35ccd754-e1a7-4df6-8b4e-0c37ffb68972" providerId="AD" clId="Web-{D648AEB1-10C1-B255-1B68-E56B256F4E6F}" dt="2025-05-13T12:30:54.235" v="50" actId="20577"/>
          <ac:spMkLst>
            <pc:docMk/>
            <pc:sldMk cId="594348072" sldId="413"/>
            <ac:spMk id="12" creationId="{D8573A52-432F-4D6B-96A2-9406795BA4FA}"/>
          </ac:spMkLst>
        </pc:spChg>
      </pc:sldChg>
      <pc:sldChg chg="modSp">
        <pc:chgData name="Samson, Sheila" userId="S::10202669@id.ohio.gov::35ccd754-e1a7-4df6-8b4e-0c37ffb68972" providerId="AD" clId="Web-{D648AEB1-10C1-B255-1B68-E56B256F4E6F}" dt="2025-05-13T12:29:29.797" v="34"/>
        <pc:sldMkLst>
          <pc:docMk/>
          <pc:sldMk cId="2793726755" sldId="538"/>
        </pc:sldMkLst>
        <pc:spChg chg="mod">
          <ac:chgData name="Samson, Sheila" userId="S::10202669@id.ohio.gov::35ccd754-e1a7-4df6-8b4e-0c37ffb68972" providerId="AD" clId="Web-{D648AEB1-10C1-B255-1B68-E56B256F4E6F}" dt="2025-05-13T12:29:29.782" v="33"/>
          <ac:spMkLst>
            <pc:docMk/>
            <pc:sldMk cId="2793726755" sldId="538"/>
            <ac:spMk id="3" creationId="{00000000-0000-0000-0000-000000000000}"/>
          </ac:spMkLst>
        </pc:spChg>
        <pc:spChg chg="mod">
          <ac:chgData name="Samson, Sheila" userId="S::10202669@id.ohio.gov::35ccd754-e1a7-4df6-8b4e-0c37ffb68972" providerId="AD" clId="Web-{D648AEB1-10C1-B255-1B68-E56B256F4E6F}" dt="2025-05-13T12:29:29.797" v="34"/>
          <ac:spMkLst>
            <pc:docMk/>
            <pc:sldMk cId="2793726755" sldId="538"/>
            <ac:spMk id="11" creationId="{92D920DD-DA2F-45F4-8C21-91E1B6784EEC}"/>
          </ac:spMkLst>
        </pc:spChg>
      </pc:sldChg>
      <pc:sldChg chg="modSp">
        <pc:chgData name="Samson, Sheila" userId="S::10202669@id.ohio.gov::35ccd754-e1a7-4df6-8b4e-0c37ffb68972" providerId="AD" clId="Web-{D648AEB1-10C1-B255-1B68-E56B256F4E6F}" dt="2025-05-13T12:29:42.735" v="36"/>
        <pc:sldMkLst>
          <pc:docMk/>
          <pc:sldMk cId="1519662276" sldId="540"/>
        </pc:sldMkLst>
        <pc:spChg chg="mod">
          <ac:chgData name="Samson, Sheila" userId="S::10202669@id.ohio.gov::35ccd754-e1a7-4df6-8b4e-0c37ffb68972" providerId="AD" clId="Web-{D648AEB1-10C1-B255-1B68-E56B256F4E6F}" dt="2025-05-13T12:29:42.735" v="36"/>
          <ac:spMkLst>
            <pc:docMk/>
            <pc:sldMk cId="1519662276" sldId="540"/>
            <ac:spMk id="11" creationId="{7ECDD934-A8A5-4B3A-9937-ADA88F5D93C9}"/>
          </ac:spMkLst>
        </pc:spChg>
      </pc:sldChg>
      <pc:sldChg chg="modSp">
        <pc:chgData name="Samson, Sheila" userId="S::10202669@id.ohio.gov::35ccd754-e1a7-4df6-8b4e-0c37ffb68972" providerId="AD" clId="Web-{D648AEB1-10C1-B255-1B68-E56B256F4E6F}" dt="2025-05-13T12:29:22.016" v="32"/>
        <pc:sldMkLst>
          <pc:docMk/>
          <pc:sldMk cId="1824319999" sldId="541"/>
        </pc:sldMkLst>
        <pc:spChg chg="mod">
          <ac:chgData name="Samson, Sheila" userId="S::10202669@id.ohio.gov::35ccd754-e1a7-4df6-8b4e-0c37ffb68972" providerId="AD" clId="Web-{D648AEB1-10C1-B255-1B68-E56B256F4E6F}" dt="2025-05-13T12:29:22.016" v="32"/>
          <ac:spMkLst>
            <pc:docMk/>
            <pc:sldMk cId="1824319999" sldId="541"/>
            <ac:spMk id="11" creationId="{78F3048A-D84A-4D91-9059-D3B35F9FF084}"/>
          </ac:spMkLst>
        </pc:spChg>
      </pc:sldChg>
      <pc:sldChg chg="modSp">
        <pc:chgData name="Samson, Sheila" userId="S::10202669@id.ohio.gov::35ccd754-e1a7-4df6-8b4e-0c37ffb68972" providerId="AD" clId="Web-{D648AEB1-10C1-B255-1B68-E56B256F4E6F}" dt="2025-05-13T12:28:14.531" v="17"/>
        <pc:sldMkLst>
          <pc:docMk/>
          <pc:sldMk cId="3397547893" sldId="550"/>
        </pc:sldMkLst>
        <pc:spChg chg="mod">
          <ac:chgData name="Samson, Sheila" userId="S::10202669@id.ohio.gov::35ccd754-e1a7-4df6-8b4e-0c37ffb68972" providerId="AD" clId="Web-{D648AEB1-10C1-B255-1B68-E56B256F4E6F}" dt="2025-05-13T12:28:14.406" v="14"/>
          <ac:spMkLst>
            <pc:docMk/>
            <pc:sldMk cId="3397547893" sldId="550"/>
            <ac:spMk id="5" creationId="{124F5092-890F-4FF6-9AE7-20FEC249E7B3}"/>
          </ac:spMkLst>
        </pc:spChg>
        <pc:spChg chg="mod">
          <ac:chgData name="Samson, Sheila" userId="S::10202669@id.ohio.gov::35ccd754-e1a7-4df6-8b4e-0c37ffb68972" providerId="AD" clId="Web-{D648AEB1-10C1-B255-1B68-E56B256F4E6F}" dt="2025-05-13T12:28:14.406" v="15"/>
          <ac:spMkLst>
            <pc:docMk/>
            <pc:sldMk cId="3397547893" sldId="550"/>
            <ac:spMk id="6" creationId="{B9C95B35-9837-45F2-964D-D2875D175846}"/>
          </ac:spMkLst>
        </pc:spChg>
        <pc:spChg chg="mod">
          <ac:chgData name="Samson, Sheila" userId="S::10202669@id.ohio.gov::35ccd754-e1a7-4df6-8b4e-0c37ffb68972" providerId="AD" clId="Web-{D648AEB1-10C1-B255-1B68-E56B256F4E6F}" dt="2025-05-13T12:28:14.406" v="16"/>
          <ac:spMkLst>
            <pc:docMk/>
            <pc:sldMk cId="3397547893" sldId="550"/>
            <ac:spMk id="7" creationId="{85AA626A-9E7B-439E-8B48-BE12AFBFC969}"/>
          </ac:spMkLst>
        </pc:spChg>
        <pc:spChg chg="mod">
          <ac:chgData name="Samson, Sheila" userId="S::10202669@id.ohio.gov::35ccd754-e1a7-4df6-8b4e-0c37ffb68972" providerId="AD" clId="Web-{D648AEB1-10C1-B255-1B68-E56B256F4E6F}" dt="2025-05-13T12:28:14.531" v="17"/>
          <ac:spMkLst>
            <pc:docMk/>
            <pc:sldMk cId="3397547893" sldId="550"/>
            <ac:spMk id="8" creationId="{6E5DD9FA-7BFB-4F6C-8F88-5C667B8576FD}"/>
          </ac:spMkLst>
        </pc:spChg>
      </pc:sldChg>
      <pc:sldChg chg="modSp">
        <pc:chgData name="Samson, Sheila" userId="S::10202669@id.ohio.gov::35ccd754-e1a7-4df6-8b4e-0c37ffb68972" providerId="AD" clId="Web-{D648AEB1-10C1-B255-1B68-E56B256F4E6F}" dt="2025-05-13T12:26:59.687" v="2" actId="20577"/>
        <pc:sldMkLst>
          <pc:docMk/>
          <pc:sldMk cId="1802313183" sldId="606"/>
        </pc:sldMkLst>
        <pc:spChg chg="mod">
          <ac:chgData name="Samson, Sheila" userId="S::10202669@id.ohio.gov::35ccd754-e1a7-4df6-8b4e-0c37ffb68972" providerId="AD" clId="Web-{D648AEB1-10C1-B255-1B68-E56B256F4E6F}" dt="2025-05-13T12:26:59.687" v="2" actId="20577"/>
          <ac:spMkLst>
            <pc:docMk/>
            <pc:sldMk cId="1802313183" sldId="606"/>
            <ac:spMk id="5" creationId="{0A3B38FD-E425-13EE-8FAF-B60A30E4F14B}"/>
          </ac:spMkLst>
        </pc:spChg>
      </pc:sldChg>
      <pc:sldChg chg="modSp">
        <pc:chgData name="Samson, Sheila" userId="S::10202669@id.ohio.gov::35ccd754-e1a7-4df6-8b4e-0c37ffb68972" providerId="AD" clId="Web-{D648AEB1-10C1-B255-1B68-E56B256F4E6F}" dt="2025-05-13T12:31:14.735" v="53"/>
        <pc:sldMkLst>
          <pc:docMk/>
          <pc:sldMk cId="2393177416" sldId="608"/>
        </pc:sldMkLst>
        <pc:spChg chg="mod">
          <ac:chgData name="Samson, Sheila" userId="S::10202669@id.ohio.gov::35ccd754-e1a7-4df6-8b4e-0c37ffb68972" providerId="AD" clId="Web-{D648AEB1-10C1-B255-1B68-E56B256F4E6F}" dt="2025-05-13T12:31:14.688" v="51"/>
          <ac:spMkLst>
            <pc:docMk/>
            <pc:sldMk cId="2393177416" sldId="608"/>
            <ac:spMk id="2" creationId="{00000000-0000-0000-0000-000000000000}"/>
          </ac:spMkLst>
        </pc:spChg>
        <pc:spChg chg="mod">
          <ac:chgData name="Samson, Sheila" userId="S::10202669@id.ohio.gov::35ccd754-e1a7-4df6-8b4e-0c37ffb68972" providerId="AD" clId="Web-{D648AEB1-10C1-B255-1B68-E56B256F4E6F}" dt="2025-05-13T12:31:14.735" v="53"/>
          <ac:spMkLst>
            <pc:docMk/>
            <pc:sldMk cId="2393177416" sldId="608"/>
            <ac:spMk id="6" creationId="{6EB9C700-4C06-83FC-8931-BE29E7C773BD}"/>
          </ac:spMkLst>
        </pc:spChg>
        <pc:spChg chg="mod">
          <ac:chgData name="Samson, Sheila" userId="S::10202669@id.ohio.gov::35ccd754-e1a7-4df6-8b4e-0c37ffb68972" providerId="AD" clId="Web-{D648AEB1-10C1-B255-1B68-E56B256F4E6F}" dt="2025-05-13T12:31:14.688" v="52"/>
          <ac:spMkLst>
            <pc:docMk/>
            <pc:sldMk cId="2393177416" sldId="608"/>
            <ac:spMk id="16" creationId="{415F74D3-95A2-4CDC-6A95-D022CE84A02E}"/>
          </ac:spMkLst>
        </pc:spChg>
      </pc:sldChg>
      <pc:sldChg chg="modSp">
        <pc:chgData name="Samson, Sheila" userId="S::10202669@id.ohio.gov::35ccd754-e1a7-4df6-8b4e-0c37ffb68972" providerId="AD" clId="Web-{D648AEB1-10C1-B255-1B68-E56B256F4E6F}" dt="2025-05-13T12:35:36.783" v="78"/>
        <pc:sldMkLst>
          <pc:docMk/>
          <pc:sldMk cId="2475658096" sldId="611"/>
        </pc:sldMkLst>
        <pc:spChg chg="mod">
          <ac:chgData name="Samson, Sheila" userId="S::10202669@id.ohio.gov::35ccd754-e1a7-4df6-8b4e-0c37ffb68972" providerId="AD" clId="Web-{D648AEB1-10C1-B255-1B68-E56B256F4E6F}" dt="2025-05-13T12:35:36.783" v="78"/>
          <ac:spMkLst>
            <pc:docMk/>
            <pc:sldMk cId="2475658096" sldId="611"/>
            <ac:spMk id="8" creationId="{6E5DD9FA-7BFB-4F6C-8F88-5C667B8576FD}"/>
          </ac:spMkLst>
        </pc:spChg>
      </pc:sldChg>
      <pc:sldChg chg="modSp">
        <pc:chgData name="Samson, Sheila" userId="S::10202669@id.ohio.gov::35ccd754-e1a7-4df6-8b4e-0c37ffb68972" providerId="AD" clId="Web-{D648AEB1-10C1-B255-1B68-E56B256F4E6F}" dt="2025-05-13T12:35:46.642" v="81"/>
        <pc:sldMkLst>
          <pc:docMk/>
          <pc:sldMk cId="2807681503" sldId="613"/>
        </pc:sldMkLst>
        <pc:spChg chg="mod">
          <ac:chgData name="Samson, Sheila" userId="S::10202669@id.ohio.gov::35ccd754-e1a7-4df6-8b4e-0c37ffb68972" providerId="AD" clId="Web-{D648AEB1-10C1-B255-1B68-E56B256F4E6F}" dt="2025-05-13T12:35:46.626" v="79"/>
          <ac:spMkLst>
            <pc:docMk/>
            <pc:sldMk cId="2807681503" sldId="613"/>
            <ac:spMk id="2" creationId="{1E77C9C5-37A2-245B-10AA-EEC90CF2F4E6}"/>
          </ac:spMkLst>
        </pc:spChg>
        <pc:spChg chg="mod">
          <ac:chgData name="Samson, Sheila" userId="S::10202669@id.ohio.gov::35ccd754-e1a7-4df6-8b4e-0c37ffb68972" providerId="AD" clId="Web-{D648AEB1-10C1-B255-1B68-E56B256F4E6F}" dt="2025-05-13T12:35:46.626" v="80"/>
          <ac:spMkLst>
            <pc:docMk/>
            <pc:sldMk cId="2807681503" sldId="613"/>
            <ac:spMk id="3" creationId="{AF40D838-EC24-10ED-6C1F-6F8CECCBB461}"/>
          </ac:spMkLst>
        </pc:spChg>
        <pc:spChg chg="mod">
          <ac:chgData name="Samson, Sheila" userId="S::10202669@id.ohio.gov::35ccd754-e1a7-4df6-8b4e-0c37ffb68972" providerId="AD" clId="Web-{D648AEB1-10C1-B255-1B68-E56B256F4E6F}" dt="2025-05-13T12:35:46.642" v="81"/>
          <ac:spMkLst>
            <pc:docMk/>
            <pc:sldMk cId="2807681503" sldId="613"/>
            <ac:spMk id="4" creationId="{CA30D34A-E5A9-E827-1896-27E32FEAD9BE}"/>
          </ac:spMkLst>
        </pc:spChg>
      </pc:sldChg>
      <pc:sldChg chg="modSp">
        <pc:chgData name="Samson, Sheila" userId="S::10202669@id.ohio.gov::35ccd754-e1a7-4df6-8b4e-0c37ffb68972" providerId="AD" clId="Web-{D648AEB1-10C1-B255-1B68-E56B256F4E6F}" dt="2025-05-13T12:35:56.095" v="84"/>
        <pc:sldMkLst>
          <pc:docMk/>
          <pc:sldMk cId="1590164643" sldId="614"/>
        </pc:sldMkLst>
        <pc:spChg chg="mod">
          <ac:chgData name="Samson, Sheila" userId="S::10202669@id.ohio.gov::35ccd754-e1a7-4df6-8b4e-0c37ffb68972" providerId="AD" clId="Web-{D648AEB1-10C1-B255-1B68-E56B256F4E6F}" dt="2025-05-13T12:35:56.064" v="82"/>
          <ac:spMkLst>
            <pc:docMk/>
            <pc:sldMk cId="1590164643" sldId="614"/>
            <ac:spMk id="2" creationId="{A93EFE6C-6DAC-DC2B-3B8E-C463B9604BC4}"/>
          </ac:spMkLst>
        </pc:spChg>
        <pc:spChg chg="mod">
          <ac:chgData name="Samson, Sheila" userId="S::10202669@id.ohio.gov::35ccd754-e1a7-4df6-8b4e-0c37ffb68972" providerId="AD" clId="Web-{D648AEB1-10C1-B255-1B68-E56B256F4E6F}" dt="2025-05-13T12:35:56.064" v="83"/>
          <ac:spMkLst>
            <pc:docMk/>
            <pc:sldMk cId="1590164643" sldId="614"/>
            <ac:spMk id="3" creationId="{E9C3B160-1507-8E79-3E5E-AFA6B658D272}"/>
          </ac:spMkLst>
        </pc:spChg>
        <pc:spChg chg="mod">
          <ac:chgData name="Samson, Sheila" userId="S::10202669@id.ohio.gov::35ccd754-e1a7-4df6-8b4e-0c37ffb68972" providerId="AD" clId="Web-{D648AEB1-10C1-B255-1B68-E56B256F4E6F}" dt="2025-05-13T12:35:56.095" v="84"/>
          <ac:spMkLst>
            <pc:docMk/>
            <pc:sldMk cId="1590164643" sldId="614"/>
            <ac:spMk id="4" creationId="{424D4FB6-B686-E2A2-6EB4-7481009D2845}"/>
          </ac:spMkLst>
        </pc:spChg>
      </pc:sldChg>
      <pc:sldChg chg="modSp">
        <pc:chgData name="Samson, Sheila" userId="S::10202669@id.ohio.gov::35ccd754-e1a7-4df6-8b4e-0c37ffb68972" providerId="AD" clId="Web-{D648AEB1-10C1-B255-1B68-E56B256F4E6F}" dt="2025-05-13T12:36:18.564" v="89"/>
        <pc:sldMkLst>
          <pc:docMk/>
          <pc:sldMk cId="877731139" sldId="615"/>
        </pc:sldMkLst>
        <pc:spChg chg="mod">
          <ac:chgData name="Samson, Sheila" userId="S::10202669@id.ohio.gov::35ccd754-e1a7-4df6-8b4e-0c37ffb68972" providerId="AD" clId="Web-{D648AEB1-10C1-B255-1B68-E56B256F4E6F}" dt="2025-05-13T12:36:18.533" v="87"/>
          <ac:spMkLst>
            <pc:docMk/>
            <pc:sldMk cId="877731139" sldId="615"/>
            <ac:spMk id="2" creationId="{6D1CB676-C5BE-1871-6240-1E3161EE1B5C}"/>
          </ac:spMkLst>
        </pc:spChg>
        <pc:spChg chg="mod">
          <ac:chgData name="Samson, Sheila" userId="S::10202669@id.ohio.gov::35ccd754-e1a7-4df6-8b4e-0c37ffb68972" providerId="AD" clId="Web-{D648AEB1-10C1-B255-1B68-E56B256F4E6F}" dt="2025-05-13T12:36:18.533" v="88"/>
          <ac:spMkLst>
            <pc:docMk/>
            <pc:sldMk cId="877731139" sldId="615"/>
            <ac:spMk id="3" creationId="{062DBEED-97F0-5D4C-6D65-DC8C8E50D1B0}"/>
          </ac:spMkLst>
        </pc:spChg>
        <pc:spChg chg="mod">
          <ac:chgData name="Samson, Sheila" userId="S::10202669@id.ohio.gov::35ccd754-e1a7-4df6-8b4e-0c37ffb68972" providerId="AD" clId="Web-{D648AEB1-10C1-B255-1B68-E56B256F4E6F}" dt="2025-05-13T12:36:18.564" v="89"/>
          <ac:spMkLst>
            <pc:docMk/>
            <pc:sldMk cId="877731139" sldId="615"/>
            <ac:spMk id="4" creationId="{E26E6110-8E27-772D-FA1C-0355F328A148}"/>
          </ac:spMkLst>
        </pc:spChg>
      </pc:sldChg>
      <pc:sldChg chg="modSp">
        <pc:chgData name="Samson, Sheila" userId="S::10202669@id.ohio.gov::35ccd754-e1a7-4df6-8b4e-0c37ffb68972" providerId="AD" clId="Web-{D648AEB1-10C1-B255-1B68-E56B256F4E6F}" dt="2025-05-13T12:29:50.485" v="38"/>
        <pc:sldMkLst>
          <pc:docMk/>
          <pc:sldMk cId="1933878801" sldId="616"/>
        </pc:sldMkLst>
        <pc:spChg chg="mod">
          <ac:chgData name="Samson, Sheila" userId="S::10202669@id.ohio.gov::35ccd754-e1a7-4df6-8b4e-0c37ffb68972" providerId="AD" clId="Web-{D648AEB1-10C1-B255-1B68-E56B256F4E6F}" dt="2025-05-13T12:29:50.469" v="37"/>
          <ac:spMkLst>
            <pc:docMk/>
            <pc:sldMk cId="1933878801" sldId="616"/>
            <ac:spMk id="2" creationId="{00000000-0000-0000-0000-000000000000}"/>
          </ac:spMkLst>
        </pc:spChg>
        <pc:spChg chg="mod">
          <ac:chgData name="Samson, Sheila" userId="S::10202669@id.ohio.gov::35ccd754-e1a7-4df6-8b4e-0c37ffb68972" providerId="AD" clId="Web-{D648AEB1-10C1-B255-1B68-E56B256F4E6F}" dt="2025-05-13T12:29:50.485" v="38"/>
          <ac:spMkLst>
            <pc:docMk/>
            <pc:sldMk cId="1933878801" sldId="616"/>
            <ac:spMk id="5" creationId="{0CA6A7D6-5335-5ECD-9C93-65B86136F1BA}"/>
          </ac:spMkLst>
        </pc:spChg>
      </pc:sldChg>
      <pc:sldChg chg="modSp">
        <pc:chgData name="Samson, Sheila" userId="S::10202669@id.ohio.gov::35ccd754-e1a7-4df6-8b4e-0c37ffb68972" providerId="AD" clId="Web-{D648AEB1-10C1-B255-1B68-E56B256F4E6F}" dt="2025-05-13T12:34:38.673" v="57"/>
        <pc:sldMkLst>
          <pc:docMk/>
          <pc:sldMk cId="2956347291" sldId="617"/>
        </pc:sldMkLst>
        <pc:spChg chg="mod">
          <ac:chgData name="Samson, Sheila" userId="S::10202669@id.ohio.gov::35ccd754-e1a7-4df6-8b4e-0c37ffb68972" providerId="AD" clId="Web-{D648AEB1-10C1-B255-1B68-E56B256F4E6F}" dt="2025-05-13T12:34:38.626" v="54"/>
          <ac:spMkLst>
            <pc:docMk/>
            <pc:sldMk cId="2956347291" sldId="617"/>
            <ac:spMk id="2" creationId="{00000000-0000-0000-0000-000000000000}"/>
          </ac:spMkLst>
        </pc:spChg>
        <pc:spChg chg="mod">
          <ac:chgData name="Samson, Sheila" userId="S::10202669@id.ohio.gov::35ccd754-e1a7-4df6-8b4e-0c37ffb68972" providerId="AD" clId="Web-{D648AEB1-10C1-B255-1B68-E56B256F4E6F}" dt="2025-05-13T12:34:38.626" v="55"/>
          <ac:spMkLst>
            <pc:docMk/>
            <pc:sldMk cId="2956347291" sldId="617"/>
            <ac:spMk id="7" creationId="{87144141-1532-A2E0-5F5B-DCA645B9AFA4}"/>
          </ac:spMkLst>
        </pc:spChg>
        <pc:spChg chg="mod">
          <ac:chgData name="Samson, Sheila" userId="S::10202669@id.ohio.gov::35ccd754-e1a7-4df6-8b4e-0c37ffb68972" providerId="AD" clId="Web-{D648AEB1-10C1-B255-1B68-E56B256F4E6F}" dt="2025-05-13T12:34:38.626" v="56"/>
          <ac:spMkLst>
            <pc:docMk/>
            <pc:sldMk cId="2956347291" sldId="617"/>
            <ac:spMk id="9" creationId="{65929E1E-5EB1-4C01-18FF-D56A1CA9C6DD}"/>
          </ac:spMkLst>
        </pc:spChg>
        <pc:spChg chg="mod">
          <ac:chgData name="Samson, Sheila" userId="S::10202669@id.ohio.gov::35ccd754-e1a7-4df6-8b4e-0c37ffb68972" providerId="AD" clId="Web-{D648AEB1-10C1-B255-1B68-E56B256F4E6F}" dt="2025-05-13T12:34:38.673" v="57"/>
          <ac:spMkLst>
            <pc:docMk/>
            <pc:sldMk cId="2956347291" sldId="617"/>
            <ac:spMk id="13" creationId="{406CEF83-399B-85C0-FFCC-09CF32EC4688}"/>
          </ac:spMkLst>
        </pc:spChg>
      </pc:sldChg>
      <pc:sldChg chg="modSp">
        <pc:chgData name="Samson, Sheila" userId="S::10202669@id.ohio.gov::35ccd754-e1a7-4df6-8b4e-0c37ffb68972" providerId="AD" clId="Web-{D648AEB1-10C1-B255-1B68-E56B256F4E6F}" dt="2025-05-13T12:36:03.673" v="86"/>
        <pc:sldMkLst>
          <pc:docMk/>
          <pc:sldMk cId="2740561829" sldId="619"/>
        </pc:sldMkLst>
        <pc:spChg chg="mod">
          <ac:chgData name="Samson, Sheila" userId="S::10202669@id.ohio.gov::35ccd754-e1a7-4df6-8b4e-0c37ffb68972" providerId="AD" clId="Web-{D648AEB1-10C1-B255-1B68-E56B256F4E6F}" dt="2025-05-13T12:36:03.658" v="85"/>
          <ac:spMkLst>
            <pc:docMk/>
            <pc:sldMk cId="2740561829" sldId="619"/>
            <ac:spMk id="2" creationId="{E5C3B714-B8CE-D8A0-B5C1-9D433B5D1B25}"/>
          </ac:spMkLst>
        </pc:spChg>
        <pc:spChg chg="mod">
          <ac:chgData name="Samson, Sheila" userId="S::10202669@id.ohio.gov::35ccd754-e1a7-4df6-8b4e-0c37ffb68972" providerId="AD" clId="Web-{D648AEB1-10C1-B255-1B68-E56B256F4E6F}" dt="2025-05-13T12:36:03.673" v="86"/>
          <ac:spMkLst>
            <pc:docMk/>
            <pc:sldMk cId="2740561829" sldId="619"/>
            <ac:spMk id="4" creationId="{34DC1999-7903-64FF-52C3-9BD1C3E06CA8}"/>
          </ac:spMkLst>
        </pc:spChg>
      </pc:sldChg>
    </pc:docChg>
  </pc:docChgLst>
  <pc:docChgLst>
    <pc:chgData name="Samson, Sheila" userId="S::10202669@id.ohio.gov::35ccd754-e1a7-4df6-8b4e-0c37ffb68972" providerId="AD" clId="Web-{E3D7F7EE-46B9-BD04-6F16-E020CEBDD921}"/>
    <pc:docChg chg="modSld">
      <pc:chgData name="Samson, Sheila" userId="S::10202669@id.ohio.gov::35ccd754-e1a7-4df6-8b4e-0c37ffb68972" providerId="AD" clId="Web-{E3D7F7EE-46B9-BD04-6F16-E020CEBDD921}" dt="2025-05-13T13:11:15.178" v="1"/>
      <pc:docMkLst>
        <pc:docMk/>
      </pc:docMkLst>
      <pc:sldChg chg="modSp">
        <pc:chgData name="Samson, Sheila" userId="S::10202669@id.ohio.gov::35ccd754-e1a7-4df6-8b4e-0c37ffb68972" providerId="AD" clId="Web-{E3D7F7EE-46B9-BD04-6F16-E020CEBDD921}" dt="2025-05-13T13:11:15.178" v="1"/>
        <pc:sldMkLst>
          <pc:docMk/>
          <pc:sldMk cId="1664933026" sldId="368"/>
        </pc:sldMkLst>
        <pc:spChg chg="mod">
          <ac:chgData name="Samson, Sheila" userId="S::10202669@id.ohio.gov::35ccd754-e1a7-4df6-8b4e-0c37ffb68972" providerId="AD" clId="Web-{E3D7F7EE-46B9-BD04-6F16-E020CEBDD921}" dt="2025-05-13T13:11:15.147" v="0"/>
          <ac:spMkLst>
            <pc:docMk/>
            <pc:sldMk cId="1664933026" sldId="368"/>
            <ac:spMk id="2" creationId="{00000000-0000-0000-0000-000000000000}"/>
          </ac:spMkLst>
        </pc:spChg>
        <pc:spChg chg="mod">
          <ac:chgData name="Samson, Sheila" userId="S::10202669@id.ohio.gov::35ccd754-e1a7-4df6-8b4e-0c37ffb68972" providerId="AD" clId="Web-{E3D7F7EE-46B9-BD04-6F16-E020CEBDD921}" dt="2025-05-13T13:11:15.178" v="1"/>
          <ac:spMkLst>
            <pc:docMk/>
            <pc:sldMk cId="1664933026" sldId="368"/>
            <ac:spMk id="3" creationId="{07B065CE-BD9B-33A7-A150-C07FD3C397BE}"/>
          </ac:spMkLst>
        </pc:spChg>
      </pc:sldChg>
    </pc:docChg>
  </pc:docChgLst>
  <pc:docChgLst>
    <pc:chgData name="Samson, Sheila" userId="S::10202669@id.ohio.gov::35ccd754-e1a7-4df6-8b4e-0c37ffb68972" providerId="AD" clId="Web-{869B4746-EA14-3F0C-6490-4816A87E0FE9}"/>
    <pc:docChg chg="addSld modSld">
      <pc:chgData name="Samson, Sheila" userId="S::10202669@id.ohio.gov::35ccd754-e1a7-4df6-8b4e-0c37ffb68972" providerId="AD" clId="Web-{869B4746-EA14-3F0C-6490-4816A87E0FE9}" dt="2025-05-15T22:41:35.106" v="16" actId="1076"/>
      <pc:docMkLst>
        <pc:docMk/>
      </pc:docMkLst>
      <pc:sldChg chg="addSp delSp modSp new">
        <pc:chgData name="Samson, Sheila" userId="S::10202669@id.ohio.gov::35ccd754-e1a7-4df6-8b4e-0c37ffb68972" providerId="AD" clId="Web-{869B4746-EA14-3F0C-6490-4816A87E0FE9}" dt="2025-05-15T22:41:35.106" v="16" actId="1076"/>
        <pc:sldMkLst>
          <pc:docMk/>
          <pc:sldMk cId="2284689107" sldId="625"/>
        </pc:sldMkLst>
        <pc:spChg chg="del mod">
          <ac:chgData name="Samson, Sheila" userId="S::10202669@id.ohio.gov::35ccd754-e1a7-4df6-8b4e-0c37ffb68972" providerId="AD" clId="Web-{869B4746-EA14-3F0C-6490-4816A87E0FE9}" dt="2025-05-15T22:40:50.106" v="8"/>
          <ac:spMkLst>
            <pc:docMk/>
            <pc:sldMk cId="2284689107" sldId="625"/>
            <ac:spMk id="2" creationId="{69AF0B17-8E28-DD57-23D2-B959BD9933C5}"/>
          </ac:spMkLst>
        </pc:spChg>
        <pc:spChg chg="del">
          <ac:chgData name="Samson, Sheila" userId="S::10202669@id.ohio.gov::35ccd754-e1a7-4df6-8b4e-0c37ffb68972" providerId="AD" clId="Web-{869B4746-EA14-3F0C-6490-4816A87E0FE9}" dt="2025-05-15T22:40:38.747" v="6"/>
          <ac:spMkLst>
            <pc:docMk/>
            <pc:sldMk cId="2284689107" sldId="625"/>
            <ac:spMk id="3" creationId="{A82ED58D-FCD9-882A-3CC2-1F779FCDA6EE}"/>
          </ac:spMkLst>
        </pc:spChg>
        <pc:spChg chg="add mod">
          <ac:chgData name="Samson, Sheila" userId="S::10202669@id.ohio.gov::35ccd754-e1a7-4df6-8b4e-0c37ffb68972" providerId="AD" clId="Web-{869B4746-EA14-3F0C-6490-4816A87E0FE9}" dt="2025-05-15T22:40:56.450" v="11" actId="20577"/>
          <ac:spMkLst>
            <pc:docMk/>
            <pc:sldMk cId="2284689107" sldId="625"/>
            <ac:spMk id="6" creationId="{DE7ADDAF-BF9C-A869-A8D6-E013361D9521}"/>
          </ac:spMkLst>
        </pc:spChg>
        <pc:spChg chg="add del mod">
          <ac:chgData name="Samson, Sheila" userId="S::10202669@id.ohio.gov::35ccd754-e1a7-4df6-8b4e-0c37ffb68972" providerId="AD" clId="Web-{869B4746-EA14-3F0C-6490-4816A87E0FE9}" dt="2025-05-15T22:40:34.763" v="5"/>
          <ac:spMkLst>
            <pc:docMk/>
            <pc:sldMk cId="2284689107" sldId="625"/>
            <ac:spMk id="8" creationId="{D4395CE1-A296-B782-2D1D-BABBBA5C69A5}"/>
          </ac:spMkLst>
        </pc:spChg>
        <pc:picChg chg="add del">
          <ac:chgData name="Samson, Sheila" userId="S::10202669@id.ohio.gov::35ccd754-e1a7-4df6-8b4e-0c37ffb68972" providerId="AD" clId="Web-{869B4746-EA14-3F0C-6490-4816A87E0FE9}" dt="2025-05-15T22:40:59.325" v="12"/>
          <ac:picMkLst>
            <pc:docMk/>
            <pc:sldMk cId="2284689107" sldId="625"/>
            <ac:picMk id="10" creationId="{A5F987B1-F689-1956-1811-7124A2CFAF42}"/>
          </ac:picMkLst>
        </pc:picChg>
        <pc:picChg chg="add mod">
          <ac:chgData name="Samson, Sheila" userId="S::10202669@id.ohio.gov::35ccd754-e1a7-4df6-8b4e-0c37ffb68972" providerId="AD" clId="Web-{869B4746-EA14-3F0C-6490-4816A87E0FE9}" dt="2025-05-15T22:41:35.106" v="16" actId="1076"/>
          <ac:picMkLst>
            <pc:docMk/>
            <pc:sldMk cId="2284689107" sldId="625"/>
            <ac:picMk id="11" creationId="{FE3EB9B0-5AF2-F85C-0D6E-EB27207F640D}"/>
          </ac:picMkLst>
        </pc:picChg>
      </pc:sldChg>
    </pc:docChg>
  </pc:docChgLst>
  <pc:docChgLst>
    <pc:chgData name="Samson, Sheila" userId="S::10202669@id.ohio.gov::35ccd754-e1a7-4df6-8b4e-0c37ffb68972" providerId="AD" clId="Web-{766B3CDF-2552-2A06-3994-6E871F30DDE2}"/>
    <pc:docChg chg="modSld">
      <pc:chgData name="Samson, Sheila" userId="S::10202669@id.ohio.gov::35ccd754-e1a7-4df6-8b4e-0c37ffb68972" providerId="AD" clId="Web-{766B3CDF-2552-2A06-3994-6E871F30DDE2}" dt="2025-05-13T13:10:34.638" v="6"/>
      <pc:docMkLst>
        <pc:docMk/>
      </pc:docMkLst>
      <pc:sldChg chg="modSp">
        <pc:chgData name="Samson, Sheila" userId="S::10202669@id.ohio.gov::35ccd754-e1a7-4df6-8b4e-0c37ffb68972" providerId="AD" clId="Web-{766B3CDF-2552-2A06-3994-6E871F30DDE2}" dt="2025-05-13T13:10:34.638" v="6"/>
        <pc:sldMkLst>
          <pc:docMk/>
          <pc:sldMk cId="594348072" sldId="413"/>
        </pc:sldMkLst>
        <pc:spChg chg="mod">
          <ac:chgData name="Samson, Sheila" userId="S::10202669@id.ohio.gov::35ccd754-e1a7-4df6-8b4e-0c37ffb68972" providerId="AD" clId="Web-{766B3CDF-2552-2A06-3994-6E871F30DDE2}" dt="2025-05-13T13:10:34.529" v="0"/>
          <ac:spMkLst>
            <pc:docMk/>
            <pc:sldMk cId="594348072" sldId="413"/>
            <ac:spMk id="5" creationId="{5CFA74AB-E34B-462E-8649-673408B59A60}"/>
          </ac:spMkLst>
        </pc:spChg>
        <pc:spChg chg="mod">
          <ac:chgData name="Samson, Sheila" userId="S::10202669@id.ohio.gov::35ccd754-e1a7-4df6-8b4e-0c37ffb68972" providerId="AD" clId="Web-{766B3CDF-2552-2A06-3994-6E871F30DDE2}" dt="2025-05-13T13:10:34.529" v="1"/>
          <ac:spMkLst>
            <pc:docMk/>
            <pc:sldMk cId="594348072" sldId="413"/>
            <ac:spMk id="7" creationId="{C9E1C4FE-C99C-429D-8B37-3894A6B7C992}"/>
          </ac:spMkLst>
        </pc:spChg>
        <pc:spChg chg="mod">
          <ac:chgData name="Samson, Sheila" userId="S::10202669@id.ohio.gov::35ccd754-e1a7-4df6-8b4e-0c37ffb68972" providerId="AD" clId="Web-{766B3CDF-2552-2A06-3994-6E871F30DDE2}" dt="2025-05-13T13:10:34.529" v="2"/>
          <ac:spMkLst>
            <pc:docMk/>
            <pc:sldMk cId="594348072" sldId="413"/>
            <ac:spMk id="8" creationId="{E185673C-D86F-47B2-9728-CB0E63C0D31A}"/>
          </ac:spMkLst>
        </pc:spChg>
        <pc:spChg chg="mod">
          <ac:chgData name="Samson, Sheila" userId="S::10202669@id.ohio.gov::35ccd754-e1a7-4df6-8b4e-0c37ffb68972" providerId="AD" clId="Web-{766B3CDF-2552-2A06-3994-6E871F30DDE2}" dt="2025-05-13T13:10:34.529" v="3"/>
          <ac:spMkLst>
            <pc:docMk/>
            <pc:sldMk cId="594348072" sldId="413"/>
            <ac:spMk id="9" creationId="{E19272C9-739F-47B8-91F4-9A58C0766098}"/>
          </ac:spMkLst>
        </pc:spChg>
        <pc:spChg chg="mod">
          <ac:chgData name="Samson, Sheila" userId="S::10202669@id.ohio.gov::35ccd754-e1a7-4df6-8b4e-0c37ffb68972" providerId="AD" clId="Web-{766B3CDF-2552-2A06-3994-6E871F30DDE2}" dt="2025-05-13T13:10:34.529" v="4"/>
          <ac:spMkLst>
            <pc:docMk/>
            <pc:sldMk cId="594348072" sldId="413"/>
            <ac:spMk id="10" creationId="{05693F27-9DD2-4613-82B7-AEF203B8AF31}"/>
          </ac:spMkLst>
        </pc:spChg>
        <pc:spChg chg="mod">
          <ac:chgData name="Samson, Sheila" userId="S::10202669@id.ohio.gov::35ccd754-e1a7-4df6-8b4e-0c37ffb68972" providerId="AD" clId="Web-{766B3CDF-2552-2A06-3994-6E871F30DDE2}" dt="2025-05-13T13:10:34.529" v="5"/>
          <ac:spMkLst>
            <pc:docMk/>
            <pc:sldMk cId="594348072" sldId="413"/>
            <ac:spMk id="11" creationId="{5EA68A88-20C6-472C-84AD-91A8365BF787}"/>
          </ac:spMkLst>
        </pc:spChg>
        <pc:spChg chg="mod">
          <ac:chgData name="Samson, Sheila" userId="S::10202669@id.ohio.gov::35ccd754-e1a7-4df6-8b4e-0c37ffb68972" providerId="AD" clId="Web-{766B3CDF-2552-2A06-3994-6E871F30DDE2}" dt="2025-05-13T13:10:34.638" v="6"/>
          <ac:spMkLst>
            <pc:docMk/>
            <pc:sldMk cId="594348072" sldId="413"/>
            <ac:spMk id="12" creationId="{D8573A52-432F-4D6B-96A2-9406795BA4FA}"/>
          </ac:spMkLst>
        </pc:spChg>
      </pc:sldChg>
    </pc:docChg>
  </pc:docChgLst>
  <pc:docChgLst>
    <pc:chgData name="Samson, Sheila" userId="S::10202669@id.ohio.gov::35ccd754-e1a7-4df6-8b4e-0c37ffb68972" providerId="AD" clId="Web-{AA73BB10-2AAA-7E3A-BF6D-1326A6FCC153}"/>
    <pc:docChg chg="delSld modSld">
      <pc:chgData name="Samson, Sheila" userId="S::10202669@id.ohio.gov::35ccd754-e1a7-4df6-8b4e-0c37ffb68972" providerId="AD" clId="Web-{AA73BB10-2AAA-7E3A-BF6D-1326A6FCC153}" dt="2025-05-15T22:35:56.086" v="416"/>
      <pc:docMkLst>
        <pc:docMk/>
      </pc:docMkLst>
      <pc:sldChg chg="modNotes">
        <pc:chgData name="Samson, Sheila" userId="S::10202669@id.ohio.gov::35ccd754-e1a7-4df6-8b4e-0c37ffb68972" providerId="AD" clId="Web-{AA73BB10-2AAA-7E3A-BF6D-1326A6FCC153}" dt="2025-05-15T22:30:01.363" v="342"/>
        <pc:sldMkLst>
          <pc:docMk/>
          <pc:sldMk cId="352481560" sldId="268"/>
        </pc:sldMkLst>
      </pc:sldChg>
      <pc:sldChg chg="modNotes">
        <pc:chgData name="Samson, Sheila" userId="S::10202669@id.ohio.gov::35ccd754-e1a7-4df6-8b4e-0c37ffb68972" providerId="AD" clId="Web-{AA73BB10-2AAA-7E3A-BF6D-1326A6FCC153}" dt="2025-05-15T20:43:11.863" v="5"/>
        <pc:sldMkLst>
          <pc:docMk/>
          <pc:sldMk cId="3728092836" sldId="301"/>
        </pc:sldMkLst>
      </pc:sldChg>
      <pc:sldChg chg="modSp">
        <pc:chgData name="Samson, Sheila" userId="S::10202669@id.ohio.gov::35ccd754-e1a7-4df6-8b4e-0c37ffb68972" providerId="AD" clId="Web-{AA73BB10-2AAA-7E3A-BF6D-1326A6FCC153}" dt="2025-05-15T22:35:56.086" v="416"/>
        <pc:sldMkLst>
          <pc:docMk/>
          <pc:sldMk cId="3783498252" sldId="324"/>
        </pc:sldMkLst>
        <pc:spChg chg="mod">
          <ac:chgData name="Samson, Sheila" userId="S::10202669@id.ohio.gov::35ccd754-e1a7-4df6-8b4e-0c37ffb68972" providerId="AD" clId="Web-{AA73BB10-2AAA-7E3A-BF6D-1326A6FCC153}" dt="2025-05-15T22:35:48.476" v="411"/>
          <ac:spMkLst>
            <pc:docMk/>
            <pc:sldMk cId="3783498252" sldId="324"/>
            <ac:spMk id="3" creationId="{B1385353-6C2E-4AD2-8345-D76EB3511523}"/>
          </ac:spMkLst>
        </pc:spChg>
        <pc:spChg chg="mod ord">
          <ac:chgData name="Samson, Sheila" userId="S::10202669@id.ohio.gov::35ccd754-e1a7-4df6-8b4e-0c37ffb68972" providerId="AD" clId="Web-{AA73BB10-2AAA-7E3A-BF6D-1326A6FCC153}" dt="2025-05-15T22:35:56.086" v="416"/>
          <ac:spMkLst>
            <pc:docMk/>
            <pc:sldMk cId="3783498252" sldId="324"/>
            <ac:spMk id="5" creationId="{444A9FF6-12C8-4CD0-8563-48FE4AAE5539}"/>
          </ac:spMkLst>
        </pc:spChg>
        <pc:spChg chg="mod">
          <ac:chgData name="Samson, Sheila" userId="S::10202669@id.ohio.gov::35ccd754-e1a7-4df6-8b4e-0c37ffb68972" providerId="AD" clId="Web-{AA73BB10-2AAA-7E3A-BF6D-1326A6FCC153}" dt="2025-05-15T22:35:48.476" v="409"/>
          <ac:spMkLst>
            <pc:docMk/>
            <pc:sldMk cId="3783498252" sldId="324"/>
            <ac:spMk id="7" creationId="{20EE703D-3068-41B6-B43E-4631A6720E9B}"/>
          </ac:spMkLst>
        </pc:spChg>
        <pc:spChg chg="mod">
          <ac:chgData name="Samson, Sheila" userId="S::10202669@id.ohio.gov::35ccd754-e1a7-4df6-8b4e-0c37ffb68972" providerId="AD" clId="Web-{AA73BB10-2AAA-7E3A-BF6D-1326A6FCC153}" dt="2025-05-15T22:35:48.476" v="408"/>
          <ac:spMkLst>
            <pc:docMk/>
            <pc:sldMk cId="3783498252" sldId="324"/>
            <ac:spMk id="8" creationId="{1DDE2256-97BF-4AAF-9845-06C028FAAEB6}"/>
          </ac:spMkLst>
        </pc:spChg>
        <pc:spChg chg="mod">
          <ac:chgData name="Samson, Sheila" userId="S::10202669@id.ohio.gov::35ccd754-e1a7-4df6-8b4e-0c37ffb68972" providerId="AD" clId="Web-{AA73BB10-2AAA-7E3A-BF6D-1326A6FCC153}" dt="2025-05-15T22:35:48.476" v="407"/>
          <ac:spMkLst>
            <pc:docMk/>
            <pc:sldMk cId="3783498252" sldId="324"/>
            <ac:spMk id="9" creationId="{30A554CC-84FD-4428-B5D9-C255D633686A}"/>
          </ac:spMkLst>
        </pc:spChg>
        <pc:spChg chg="mod ord">
          <ac:chgData name="Samson, Sheila" userId="S::10202669@id.ohio.gov::35ccd754-e1a7-4df6-8b4e-0c37ffb68972" providerId="AD" clId="Web-{AA73BB10-2AAA-7E3A-BF6D-1326A6FCC153}" dt="2025-05-15T22:35:49.742" v="412" actId="20577"/>
          <ac:spMkLst>
            <pc:docMk/>
            <pc:sldMk cId="3783498252" sldId="324"/>
            <ac:spMk id="10" creationId="{B6C3D0F5-C399-49AE-84F6-F71305F84B70}"/>
          </ac:spMkLst>
        </pc:spChg>
        <pc:spChg chg="mod">
          <ac:chgData name="Samson, Sheila" userId="S::10202669@id.ohio.gov::35ccd754-e1a7-4df6-8b4e-0c37ffb68972" providerId="AD" clId="Web-{AA73BB10-2AAA-7E3A-BF6D-1326A6FCC153}" dt="2025-05-15T22:35:48.476" v="405"/>
          <ac:spMkLst>
            <pc:docMk/>
            <pc:sldMk cId="3783498252" sldId="324"/>
            <ac:spMk id="11" creationId="{A0B49D21-3D20-4EC0-8155-9C1EA330DE5E}"/>
          </ac:spMkLst>
        </pc:spChg>
        <pc:cxnChg chg="mod">
          <ac:chgData name="Samson, Sheila" userId="S::10202669@id.ohio.gov::35ccd754-e1a7-4df6-8b4e-0c37ffb68972" providerId="AD" clId="Web-{AA73BB10-2AAA-7E3A-BF6D-1326A6FCC153}" dt="2025-05-15T22:35:53.539" v="415"/>
          <ac:cxnSpMkLst>
            <pc:docMk/>
            <pc:sldMk cId="3783498252" sldId="324"/>
            <ac:cxnSpMk id="13" creationId="{B6617144-DB98-44F7-B65A-B705E0A283B2}"/>
          </ac:cxnSpMkLst>
        </pc:cxnChg>
      </pc:sldChg>
      <pc:sldChg chg="modNotes">
        <pc:chgData name="Samson, Sheila" userId="S::10202669@id.ohio.gov::35ccd754-e1a7-4df6-8b4e-0c37ffb68972" providerId="AD" clId="Web-{AA73BB10-2AAA-7E3A-BF6D-1326A6FCC153}" dt="2025-05-15T20:44:31.288" v="13"/>
        <pc:sldMkLst>
          <pc:docMk/>
          <pc:sldMk cId="3215540341" sldId="339"/>
        </pc:sldMkLst>
      </pc:sldChg>
      <pc:sldChg chg="addSp delSp modSp">
        <pc:chgData name="Samson, Sheila" userId="S::10202669@id.ohio.gov::35ccd754-e1a7-4df6-8b4e-0c37ffb68972" providerId="AD" clId="Web-{AA73BB10-2AAA-7E3A-BF6D-1326A6FCC153}" dt="2025-05-15T22:02:05.423" v="255" actId="1076"/>
        <pc:sldMkLst>
          <pc:docMk/>
          <pc:sldMk cId="3121608016" sldId="358"/>
        </pc:sldMkLst>
        <pc:spChg chg="add del mod">
          <ac:chgData name="Samson, Sheila" userId="S::10202669@id.ohio.gov::35ccd754-e1a7-4df6-8b4e-0c37ffb68972" providerId="AD" clId="Web-{AA73BB10-2AAA-7E3A-BF6D-1326A6FCC153}" dt="2025-05-15T22:01:23.186" v="249"/>
          <ac:spMkLst>
            <pc:docMk/>
            <pc:sldMk cId="3121608016" sldId="358"/>
            <ac:spMk id="4" creationId="{E46E8D10-3105-366A-6D08-122163C33086}"/>
          </ac:spMkLst>
        </pc:spChg>
        <pc:spChg chg="add del mod">
          <ac:chgData name="Samson, Sheila" userId="S::10202669@id.ohio.gov::35ccd754-e1a7-4df6-8b4e-0c37ffb68972" providerId="AD" clId="Web-{AA73BB10-2AAA-7E3A-BF6D-1326A6FCC153}" dt="2025-05-15T22:01:30.483" v="251"/>
          <ac:spMkLst>
            <pc:docMk/>
            <pc:sldMk cId="3121608016" sldId="358"/>
            <ac:spMk id="7" creationId="{C0243C68-4933-4EE4-26F6-FA09927D25B4}"/>
          </ac:spMkLst>
        </pc:spChg>
        <pc:picChg chg="add del">
          <ac:chgData name="Samson, Sheila" userId="S::10202669@id.ohio.gov::35ccd754-e1a7-4df6-8b4e-0c37ffb68972" providerId="AD" clId="Web-{AA73BB10-2AAA-7E3A-BF6D-1326A6FCC153}" dt="2025-05-15T22:01:26.843" v="250"/>
          <ac:picMkLst>
            <pc:docMk/>
            <pc:sldMk cId="3121608016" sldId="358"/>
            <ac:picMk id="6" creationId="{5D5AF0E3-02BB-98F5-6518-D14C2B72093B}"/>
          </ac:picMkLst>
        </pc:picChg>
        <pc:picChg chg="add mod ord">
          <ac:chgData name="Samson, Sheila" userId="S::10202669@id.ohio.gov::35ccd754-e1a7-4df6-8b4e-0c37ffb68972" providerId="AD" clId="Web-{AA73BB10-2AAA-7E3A-BF6D-1326A6FCC153}" dt="2025-05-15T22:02:05.423" v="255" actId="1076"/>
          <ac:picMkLst>
            <pc:docMk/>
            <pc:sldMk cId="3121608016" sldId="358"/>
            <ac:picMk id="8" creationId="{30E848E1-28C8-9D68-1EA4-F02538FF34AC}"/>
          </ac:picMkLst>
        </pc:picChg>
      </pc:sldChg>
      <pc:sldChg chg="addSp delSp modSp modNotes">
        <pc:chgData name="Samson, Sheila" userId="S::10202669@id.ohio.gov::35ccd754-e1a7-4df6-8b4e-0c37ffb68972" providerId="AD" clId="Web-{AA73BB10-2AAA-7E3A-BF6D-1326A6FCC153}" dt="2025-05-15T22:28:43.063" v="327"/>
        <pc:sldMkLst>
          <pc:docMk/>
          <pc:sldMk cId="3451397627" sldId="367"/>
        </pc:sldMkLst>
        <pc:spChg chg="mod">
          <ac:chgData name="Samson, Sheila" userId="S::10202669@id.ohio.gov::35ccd754-e1a7-4df6-8b4e-0c37ffb68972" providerId="AD" clId="Web-{AA73BB10-2AAA-7E3A-BF6D-1326A6FCC153}" dt="2025-05-15T22:28:26.859" v="315" actId="20577"/>
          <ac:spMkLst>
            <pc:docMk/>
            <pc:sldMk cId="3451397627" sldId="367"/>
            <ac:spMk id="4" creationId="{BB72A738-FB09-79F2-A70C-B566E8AF5111}"/>
          </ac:spMkLst>
        </pc:spChg>
        <pc:picChg chg="del">
          <ac:chgData name="Samson, Sheila" userId="S::10202669@id.ohio.gov::35ccd754-e1a7-4df6-8b4e-0c37ffb68972" providerId="AD" clId="Web-{AA73BB10-2AAA-7E3A-BF6D-1326A6FCC153}" dt="2025-05-15T22:04:17.725" v="256"/>
          <ac:picMkLst>
            <pc:docMk/>
            <pc:sldMk cId="3451397627" sldId="367"/>
            <ac:picMk id="3" creationId="{69A043CC-0701-D2DD-B91D-2D2DB6729DFE}"/>
          </ac:picMkLst>
        </pc:picChg>
        <pc:picChg chg="add mod">
          <ac:chgData name="Samson, Sheila" userId="S::10202669@id.ohio.gov::35ccd754-e1a7-4df6-8b4e-0c37ffb68972" providerId="AD" clId="Web-{AA73BB10-2AAA-7E3A-BF6D-1326A6FCC153}" dt="2025-05-15T22:05:34.931" v="264" actId="14100"/>
          <ac:picMkLst>
            <pc:docMk/>
            <pc:sldMk cId="3451397627" sldId="367"/>
            <ac:picMk id="5" creationId="{CC5430B8-AAFE-9330-E005-27AFCFB5A143}"/>
          </ac:picMkLst>
        </pc:picChg>
      </pc:sldChg>
      <pc:sldChg chg="addSp delSp modSp">
        <pc:chgData name="Samson, Sheila" userId="S::10202669@id.ohio.gov::35ccd754-e1a7-4df6-8b4e-0c37ffb68972" providerId="AD" clId="Web-{AA73BB10-2AAA-7E3A-BF6D-1326A6FCC153}" dt="2025-05-15T22:00:31.309" v="247" actId="14100"/>
        <pc:sldMkLst>
          <pc:docMk/>
          <pc:sldMk cId="1610003617" sldId="369"/>
        </pc:sldMkLst>
        <pc:picChg chg="add mod">
          <ac:chgData name="Samson, Sheila" userId="S::10202669@id.ohio.gov::35ccd754-e1a7-4df6-8b4e-0c37ffb68972" providerId="AD" clId="Web-{AA73BB10-2AAA-7E3A-BF6D-1326A6FCC153}" dt="2025-05-15T22:00:31.309" v="247" actId="14100"/>
          <ac:picMkLst>
            <pc:docMk/>
            <pc:sldMk cId="1610003617" sldId="369"/>
            <ac:picMk id="3" creationId="{1F4B718A-F356-3E90-12BF-ECE63C7BBF23}"/>
          </ac:picMkLst>
        </pc:picChg>
        <pc:picChg chg="del">
          <ac:chgData name="Samson, Sheila" userId="S::10202669@id.ohio.gov::35ccd754-e1a7-4df6-8b4e-0c37ffb68972" providerId="AD" clId="Web-{AA73BB10-2AAA-7E3A-BF6D-1326A6FCC153}" dt="2025-05-15T22:00:13.715" v="243"/>
          <ac:picMkLst>
            <pc:docMk/>
            <pc:sldMk cId="1610003617" sldId="369"/>
            <ac:picMk id="6" creationId="{5CD672BE-9805-F389-81B3-22240A809296}"/>
          </ac:picMkLst>
        </pc:picChg>
      </pc:sldChg>
      <pc:sldChg chg="modSp">
        <pc:chgData name="Samson, Sheila" userId="S::10202669@id.ohio.gov::35ccd754-e1a7-4df6-8b4e-0c37ffb68972" providerId="AD" clId="Web-{AA73BB10-2AAA-7E3A-BF6D-1326A6FCC153}" dt="2025-05-15T22:28:18.531" v="314" actId="20577"/>
        <pc:sldMkLst>
          <pc:docMk/>
          <pc:sldMk cId="48710437" sldId="372"/>
        </pc:sldMkLst>
        <pc:spChg chg="mod">
          <ac:chgData name="Samson, Sheila" userId="S::10202669@id.ohio.gov::35ccd754-e1a7-4df6-8b4e-0c37ffb68972" providerId="AD" clId="Web-{AA73BB10-2AAA-7E3A-BF6D-1326A6FCC153}" dt="2025-05-15T22:28:18.531" v="314" actId="20577"/>
          <ac:spMkLst>
            <pc:docMk/>
            <pc:sldMk cId="48710437" sldId="372"/>
            <ac:spMk id="2" creationId="{53FE2795-55A0-4D93-9054-CE3FD4FCDB74}"/>
          </ac:spMkLst>
        </pc:spChg>
        <pc:picChg chg="mod">
          <ac:chgData name="Samson, Sheila" userId="S::10202669@id.ohio.gov::35ccd754-e1a7-4df6-8b4e-0c37ffb68972" providerId="AD" clId="Web-{AA73BB10-2AAA-7E3A-BF6D-1326A6FCC153}" dt="2025-05-15T22:21:15.405" v="313" actId="14100"/>
          <ac:picMkLst>
            <pc:docMk/>
            <pc:sldMk cId="48710437" sldId="372"/>
            <ac:picMk id="7" creationId="{7BC7C625-7BC8-9A56-6D41-9D5D255DA75E}"/>
          </ac:picMkLst>
        </pc:picChg>
      </pc:sldChg>
      <pc:sldChg chg="modNotes">
        <pc:chgData name="Samson, Sheila" userId="S::10202669@id.ohio.gov::35ccd754-e1a7-4df6-8b4e-0c37ffb68972" providerId="AD" clId="Web-{AA73BB10-2AAA-7E3A-BF6D-1326A6FCC153}" dt="2025-05-15T21:09:43.987" v="69"/>
        <pc:sldMkLst>
          <pc:docMk/>
          <pc:sldMk cId="289674811" sldId="387"/>
        </pc:sldMkLst>
      </pc:sldChg>
      <pc:sldChg chg="modSp">
        <pc:chgData name="Samson, Sheila" userId="S::10202669@id.ohio.gov::35ccd754-e1a7-4df6-8b4e-0c37ffb68972" providerId="AD" clId="Web-{AA73BB10-2AAA-7E3A-BF6D-1326A6FCC153}" dt="2025-05-15T21:29:56.705" v="132" actId="20577"/>
        <pc:sldMkLst>
          <pc:docMk/>
          <pc:sldMk cId="1832953172" sldId="388"/>
        </pc:sldMkLst>
        <pc:spChg chg="mod">
          <ac:chgData name="Samson, Sheila" userId="S::10202669@id.ohio.gov::35ccd754-e1a7-4df6-8b4e-0c37ffb68972" providerId="AD" clId="Web-{AA73BB10-2AAA-7E3A-BF6D-1326A6FCC153}" dt="2025-05-15T21:29:56.705" v="132" actId="20577"/>
          <ac:spMkLst>
            <pc:docMk/>
            <pc:sldMk cId="1832953172" sldId="388"/>
            <ac:spMk id="3" creationId="{00000000-0000-0000-0000-000000000000}"/>
          </ac:spMkLst>
        </pc:spChg>
        <pc:spChg chg="mod">
          <ac:chgData name="Samson, Sheila" userId="S::10202669@id.ohio.gov::35ccd754-e1a7-4df6-8b4e-0c37ffb68972" providerId="AD" clId="Web-{AA73BB10-2AAA-7E3A-BF6D-1326A6FCC153}" dt="2025-05-15T21:27:59.529" v="118" actId="1076"/>
          <ac:spMkLst>
            <pc:docMk/>
            <pc:sldMk cId="1832953172" sldId="388"/>
            <ac:spMk id="6" creationId="{ECDD9CCC-A939-44DE-80AD-2E7C0462B4D2}"/>
          </ac:spMkLst>
        </pc:spChg>
        <pc:picChg chg="mod">
          <ac:chgData name="Samson, Sheila" userId="S::10202669@id.ohio.gov::35ccd754-e1a7-4df6-8b4e-0c37ffb68972" providerId="AD" clId="Web-{AA73BB10-2AAA-7E3A-BF6D-1326A6FCC153}" dt="2025-05-15T21:27:53.935" v="117" actId="1076"/>
          <ac:picMkLst>
            <pc:docMk/>
            <pc:sldMk cId="1832953172" sldId="388"/>
            <ac:picMk id="2" creationId="{6845FE40-2378-4A94-898B-48B8DDBE9AA2}"/>
          </ac:picMkLst>
        </pc:picChg>
      </pc:sldChg>
      <pc:sldChg chg="addSp delSp modSp">
        <pc:chgData name="Samson, Sheila" userId="S::10202669@id.ohio.gov::35ccd754-e1a7-4df6-8b4e-0c37ffb68972" providerId="AD" clId="Web-{AA73BB10-2AAA-7E3A-BF6D-1326A6FCC153}" dt="2025-05-15T21:48:08.606" v="200" actId="1076"/>
        <pc:sldMkLst>
          <pc:docMk/>
          <pc:sldMk cId="1699152631" sldId="389"/>
        </pc:sldMkLst>
        <pc:spChg chg="mod">
          <ac:chgData name="Samson, Sheila" userId="S::10202669@id.ohio.gov::35ccd754-e1a7-4df6-8b4e-0c37ffb68972" providerId="AD" clId="Web-{AA73BB10-2AAA-7E3A-BF6D-1326A6FCC153}" dt="2025-05-15T21:48:01.403" v="198" actId="1076"/>
          <ac:spMkLst>
            <pc:docMk/>
            <pc:sldMk cId="1699152631" sldId="389"/>
            <ac:spMk id="3" creationId="{00000000-0000-0000-0000-000000000000}"/>
          </ac:spMkLst>
        </pc:spChg>
        <pc:spChg chg="mod">
          <ac:chgData name="Samson, Sheila" userId="S::10202669@id.ohio.gov::35ccd754-e1a7-4df6-8b4e-0c37ffb68972" providerId="AD" clId="Web-{AA73BB10-2AAA-7E3A-BF6D-1326A6FCC153}" dt="2025-05-15T21:48:08.606" v="200" actId="1076"/>
          <ac:spMkLst>
            <pc:docMk/>
            <pc:sldMk cId="1699152631" sldId="389"/>
            <ac:spMk id="4" creationId="{00000000-0000-0000-0000-000000000000}"/>
          </ac:spMkLst>
        </pc:spChg>
        <pc:picChg chg="add mod">
          <ac:chgData name="Samson, Sheila" userId="S::10202669@id.ohio.gov::35ccd754-e1a7-4df6-8b4e-0c37ffb68972" providerId="AD" clId="Web-{AA73BB10-2AAA-7E3A-BF6D-1326A6FCC153}" dt="2025-05-15T21:48:04.059" v="199" actId="1076"/>
          <ac:picMkLst>
            <pc:docMk/>
            <pc:sldMk cId="1699152631" sldId="389"/>
            <ac:picMk id="2" creationId="{360E55C6-90A6-6F21-9EFD-02B0065A3B49}"/>
          </ac:picMkLst>
        </pc:picChg>
        <pc:picChg chg="del">
          <ac:chgData name="Samson, Sheila" userId="S::10202669@id.ohio.gov::35ccd754-e1a7-4df6-8b4e-0c37ffb68972" providerId="AD" clId="Web-{AA73BB10-2AAA-7E3A-BF6D-1326A6FCC153}" dt="2025-05-15T21:32:21.476" v="140"/>
          <ac:picMkLst>
            <pc:docMk/>
            <pc:sldMk cId="1699152631" sldId="389"/>
            <ac:picMk id="12" creationId="{B3293803-1622-18ED-FD2F-6552BD5AF47F}"/>
          </ac:picMkLst>
        </pc:picChg>
      </pc:sldChg>
      <pc:sldChg chg="addSp delSp modSp">
        <pc:chgData name="Samson, Sheila" userId="S::10202669@id.ohio.gov::35ccd754-e1a7-4df6-8b4e-0c37ffb68972" providerId="AD" clId="Web-{AA73BB10-2AAA-7E3A-BF6D-1326A6FCC153}" dt="2025-05-15T21:31:26.677" v="139"/>
        <pc:sldMkLst>
          <pc:docMk/>
          <pc:sldMk cId="2793726755" sldId="538"/>
        </pc:sldMkLst>
        <pc:spChg chg="mod">
          <ac:chgData name="Samson, Sheila" userId="S::10202669@id.ohio.gov::35ccd754-e1a7-4df6-8b4e-0c37ffb68972" providerId="AD" clId="Web-{AA73BB10-2AAA-7E3A-BF6D-1326A6FCC153}" dt="2025-05-15T21:26:00.962" v="116" actId="20577"/>
          <ac:spMkLst>
            <pc:docMk/>
            <pc:sldMk cId="2793726755" sldId="538"/>
            <ac:spMk id="3" creationId="{00000000-0000-0000-0000-000000000000}"/>
          </ac:spMkLst>
        </pc:spChg>
        <pc:spChg chg="mod ord">
          <ac:chgData name="Samson, Sheila" userId="S::10202669@id.ohio.gov::35ccd754-e1a7-4df6-8b4e-0c37ffb68972" providerId="AD" clId="Web-{AA73BB10-2AAA-7E3A-BF6D-1326A6FCC153}" dt="2025-05-15T21:31:26.677" v="139"/>
          <ac:spMkLst>
            <pc:docMk/>
            <pc:sldMk cId="2793726755" sldId="538"/>
            <ac:spMk id="4" creationId="{00000000-0000-0000-0000-000000000000}"/>
          </ac:spMkLst>
        </pc:spChg>
        <pc:spChg chg="mod ord">
          <ac:chgData name="Samson, Sheila" userId="S::10202669@id.ohio.gov::35ccd754-e1a7-4df6-8b4e-0c37ffb68972" providerId="AD" clId="Web-{AA73BB10-2AAA-7E3A-BF6D-1326A6FCC153}" dt="2025-05-15T21:31:22.708" v="138"/>
          <ac:spMkLst>
            <pc:docMk/>
            <pc:sldMk cId="2793726755" sldId="538"/>
            <ac:spMk id="6" creationId="{60840B91-A227-4CDC-A996-69D1F2CF0678}"/>
          </ac:spMkLst>
        </pc:spChg>
        <pc:picChg chg="add del mod">
          <ac:chgData name="Samson, Sheila" userId="S::10202669@id.ohio.gov::35ccd754-e1a7-4df6-8b4e-0c37ffb68972" providerId="AD" clId="Web-{AA73BB10-2AAA-7E3A-BF6D-1326A6FCC153}" dt="2025-05-15T21:17:32.692" v="102"/>
          <ac:picMkLst>
            <pc:docMk/>
            <pc:sldMk cId="2793726755" sldId="538"/>
            <ac:picMk id="2" creationId="{94A7CCEC-EE31-B742-553B-5D9ED0E5CA6B}"/>
          </ac:picMkLst>
        </pc:picChg>
        <pc:picChg chg="del mod">
          <ac:chgData name="Samson, Sheila" userId="S::10202669@id.ohio.gov::35ccd754-e1a7-4df6-8b4e-0c37ffb68972" providerId="AD" clId="Web-{AA73BB10-2AAA-7E3A-BF6D-1326A6FCC153}" dt="2025-05-15T21:25:31.632" v="111"/>
          <ac:picMkLst>
            <pc:docMk/>
            <pc:sldMk cId="2793726755" sldId="538"/>
            <ac:picMk id="5" creationId="{C277474A-D896-3D61-59EC-9074A3447B0A}"/>
          </ac:picMkLst>
        </pc:picChg>
        <pc:picChg chg="add mod">
          <ac:chgData name="Samson, Sheila" userId="S::10202669@id.ohio.gov::35ccd754-e1a7-4df6-8b4e-0c37ffb68972" providerId="AD" clId="Web-{AA73BB10-2AAA-7E3A-BF6D-1326A6FCC153}" dt="2025-05-15T21:25:36.007" v="112" actId="1076"/>
          <ac:picMkLst>
            <pc:docMk/>
            <pc:sldMk cId="2793726755" sldId="538"/>
            <ac:picMk id="7" creationId="{3C70BBAC-4FE4-0238-F365-B586325D2507}"/>
          </ac:picMkLst>
        </pc:picChg>
      </pc:sldChg>
      <pc:sldChg chg="addSp delSp modSp delAnim">
        <pc:chgData name="Samson, Sheila" userId="S::10202669@id.ohio.gov::35ccd754-e1a7-4df6-8b4e-0c37ffb68972" providerId="AD" clId="Web-{AA73BB10-2AAA-7E3A-BF6D-1326A6FCC153}" dt="2025-05-15T21:48:23.357" v="201" actId="14100"/>
        <pc:sldMkLst>
          <pc:docMk/>
          <pc:sldMk cId="1519662276" sldId="540"/>
        </pc:sldMkLst>
        <pc:spChg chg="mod">
          <ac:chgData name="Samson, Sheila" userId="S::10202669@id.ohio.gov::35ccd754-e1a7-4df6-8b4e-0c37ffb68972" providerId="AD" clId="Web-{AA73BB10-2AAA-7E3A-BF6D-1326A6FCC153}" dt="2025-05-15T21:45:45.272" v="179" actId="1076"/>
          <ac:spMkLst>
            <pc:docMk/>
            <pc:sldMk cId="1519662276" sldId="540"/>
            <ac:spMk id="3" creationId="{00000000-0000-0000-0000-000000000000}"/>
          </ac:spMkLst>
        </pc:spChg>
        <pc:spChg chg="add">
          <ac:chgData name="Samson, Sheila" userId="S::10202669@id.ohio.gov::35ccd754-e1a7-4df6-8b4e-0c37ffb68972" providerId="AD" clId="Web-{AA73BB10-2AAA-7E3A-BF6D-1326A6FCC153}" dt="2025-05-15T21:47:35.355" v="195"/>
          <ac:spMkLst>
            <pc:docMk/>
            <pc:sldMk cId="1519662276" sldId="540"/>
            <ac:spMk id="7" creationId="{01F3044B-0F1A-49D7-9904-11409E742EA6}"/>
          </ac:spMkLst>
        </pc:spChg>
        <pc:spChg chg="mod ord">
          <ac:chgData name="Samson, Sheila" userId="S::10202669@id.ohio.gov::35ccd754-e1a7-4df6-8b4e-0c37ffb68972" providerId="AD" clId="Web-{AA73BB10-2AAA-7E3A-BF6D-1326A6FCC153}" dt="2025-05-15T21:47:42.121" v="196" actId="1076"/>
          <ac:spMkLst>
            <pc:docMk/>
            <pc:sldMk cId="1519662276" sldId="540"/>
            <ac:spMk id="10" creationId="{6864EF47-5DEB-4CB8-B941-39EA8135C70B}"/>
          </ac:spMkLst>
        </pc:spChg>
        <pc:spChg chg="del mod ord">
          <ac:chgData name="Samson, Sheila" userId="S::10202669@id.ohio.gov::35ccd754-e1a7-4df6-8b4e-0c37ffb68972" providerId="AD" clId="Web-{AA73BB10-2AAA-7E3A-BF6D-1326A6FCC153}" dt="2025-05-15T21:46:55.260" v="189"/>
          <ac:spMkLst>
            <pc:docMk/>
            <pc:sldMk cId="1519662276" sldId="540"/>
            <ac:spMk id="12" creationId="{01F3044B-0F1A-49D7-9904-11409E742EA6}"/>
          </ac:spMkLst>
        </pc:spChg>
        <pc:picChg chg="add del mod">
          <ac:chgData name="Samson, Sheila" userId="S::10202669@id.ohio.gov::35ccd754-e1a7-4df6-8b4e-0c37ffb68972" providerId="AD" clId="Web-{AA73BB10-2AAA-7E3A-BF6D-1326A6FCC153}" dt="2025-05-15T21:35:11.530" v="160"/>
          <ac:picMkLst>
            <pc:docMk/>
            <pc:sldMk cId="1519662276" sldId="540"/>
            <ac:picMk id="2" creationId="{95297F5D-FAE5-3629-E1E7-B265C0A9F976}"/>
          </ac:picMkLst>
        </pc:picChg>
        <pc:picChg chg="add mod ord">
          <ac:chgData name="Samson, Sheila" userId="S::10202669@id.ohio.gov::35ccd754-e1a7-4df6-8b4e-0c37ffb68972" providerId="AD" clId="Web-{AA73BB10-2AAA-7E3A-BF6D-1326A6FCC153}" dt="2025-05-15T21:47:14.057" v="193" actId="1076"/>
          <ac:picMkLst>
            <pc:docMk/>
            <pc:sldMk cId="1519662276" sldId="540"/>
            <ac:picMk id="4" creationId="{63356033-BEE9-8A67-35DA-45524A9FE038}"/>
          </ac:picMkLst>
        </pc:picChg>
        <pc:picChg chg="del">
          <ac:chgData name="Samson, Sheila" userId="S::10202669@id.ohio.gov::35ccd754-e1a7-4df6-8b4e-0c37ffb68972" providerId="AD" clId="Web-{AA73BB10-2AAA-7E3A-BF6D-1326A6FCC153}" dt="2025-05-15T21:34:56.216" v="156"/>
          <ac:picMkLst>
            <pc:docMk/>
            <pc:sldMk cId="1519662276" sldId="540"/>
            <ac:picMk id="5" creationId="{D3A476EB-4474-4B56-8075-70EB6238F495}"/>
          </ac:picMkLst>
        </pc:picChg>
        <pc:picChg chg="mod ord">
          <ac:chgData name="Samson, Sheila" userId="S::10202669@id.ohio.gov::35ccd754-e1a7-4df6-8b4e-0c37ffb68972" providerId="AD" clId="Web-{AA73BB10-2AAA-7E3A-BF6D-1326A6FCC153}" dt="2025-05-15T21:48:23.357" v="201" actId="14100"/>
          <ac:picMkLst>
            <pc:docMk/>
            <pc:sldMk cId="1519662276" sldId="540"/>
            <ac:picMk id="6" creationId="{2EDDB311-FACE-4045-A68D-068022D1A5D3}"/>
          </ac:picMkLst>
        </pc:picChg>
      </pc:sldChg>
      <pc:sldChg chg="addSp delSp modSp del delAnim">
        <pc:chgData name="Samson, Sheila" userId="S::10202669@id.ohio.gov::35ccd754-e1a7-4df6-8b4e-0c37ffb68972" providerId="AD" clId="Web-{AA73BB10-2AAA-7E3A-BF6D-1326A6FCC153}" dt="2025-05-15T21:30:13.174" v="133"/>
        <pc:sldMkLst>
          <pc:docMk/>
          <pc:sldMk cId="1824319999" sldId="541"/>
        </pc:sldMkLst>
        <pc:spChg chg="mod ord">
          <ac:chgData name="Samson, Sheila" userId="S::10202669@id.ohio.gov::35ccd754-e1a7-4df6-8b4e-0c37ffb68972" providerId="AD" clId="Web-{AA73BB10-2AAA-7E3A-BF6D-1326A6FCC153}" dt="2025-05-15T21:17:16.801" v="99" actId="1076"/>
          <ac:spMkLst>
            <pc:docMk/>
            <pc:sldMk cId="1824319999" sldId="541"/>
            <ac:spMk id="7" creationId="{1CDFE8FF-29ED-49E0-8118-3CA771B8D863}"/>
          </ac:spMkLst>
        </pc:spChg>
        <pc:spChg chg="del mod">
          <ac:chgData name="Samson, Sheila" userId="S::10202669@id.ohio.gov::35ccd754-e1a7-4df6-8b4e-0c37ffb68972" providerId="AD" clId="Web-{AA73BB10-2AAA-7E3A-BF6D-1326A6FCC153}" dt="2025-05-15T21:17:12.301" v="97"/>
          <ac:spMkLst>
            <pc:docMk/>
            <pc:sldMk cId="1824319999" sldId="541"/>
            <ac:spMk id="8" creationId="{00000000-0000-0000-0000-000000000000}"/>
          </ac:spMkLst>
        </pc:spChg>
        <pc:spChg chg="del mod">
          <ac:chgData name="Samson, Sheila" userId="S::10202669@id.ohio.gov::35ccd754-e1a7-4df6-8b4e-0c37ffb68972" providerId="AD" clId="Web-{AA73BB10-2AAA-7E3A-BF6D-1326A6FCC153}" dt="2025-05-15T21:17:08.738" v="95"/>
          <ac:spMkLst>
            <pc:docMk/>
            <pc:sldMk cId="1824319999" sldId="541"/>
            <ac:spMk id="10" creationId="{8E866259-FDB3-4962-BDB7-49B8F27347A1}"/>
          </ac:spMkLst>
        </pc:spChg>
        <pc:picChg chg="del mod">
          <ac:chgData name="Samson, Sheila" userId="S::10202669@id.ohio.gov::35ccd754-e1a7-4df6-8b4e-0c37ffb68972" providerId="AD" clId="Web-{AA73BB10-2AAA-7E3A-BF6D-1326A6FCC153}" dt="2025-05-15T21:17:11.191" v="96"/>
          <ac:picMkLst>
            <pc:docMk/>
            <pc:sldMk cId="1824319999" sldId="541"/>
            <ac:picMk id="2" creationId="{79283C5F-5D34-44D0-A454-036C5A581A6E}"/>
          </ac:picMkLst>
        </pc:picChg>
        <pc:picChg chg="add mod">
          <ac:chgData name="Samson, Sheila" userId="S::10202669@id.ohio.gov::35ccd754-e1a7-4df6-8b4e-0c37ffb68972" providerId="AD" clId="Web-{AA73BB10-2AAA-7E3A-BF6D-1326A6FCC153}" dt="2025-05-15T21:17:16.801" v="98" actId="1076"/>
          <ac:picMkLst>
            <pc:docMk/>
            <pc:sldMk cId="1824319999" sldId="541"/>
            <ac:picMk id="4" creationId="{0BE0D1ED-5DDD-E118-BC95-5EE3EE7E32AB}"/>
          </ac:picMkLst>
        </pc:picChg>
        <pc:picChg chg="add del mod">
          <ac:chgData name="Samson, Sheila" userId="S::10202669@id.ohio.gov::35ccd754-e1a7-4df6-8b4e-0c37ffb68972" providerId="AD" clId="Web-{AA73BB10-2AAA-7E3A-BF6D-1326A6FCC153}" dt="2025-05-15T21:17:05.457" v="93"/>
          <ac:picMkLst>
            <pc:docMk/>
            <pc:sldMk cId="1824319999" sldId="541"/>
            <ac:picMk id="5" creationId="{0AF90DF6-C270-7721-6BEE-FADF5EDFBAA9}"/>
          </ac:picMkLst>
        </pc:picChg>
        <pc:picChg chg="del mod">
          <ac:chgData name="Samson, Sheila" userId="S::10202669@id.ohio.gov::35ccd754-e1a7-4df6-8b4e-0c37ffb68972" providerId="AD" clId="Web-{AA73BB10-2AAA-7E3A-BF6D-1326A6FCC153}" dt="2025-05-15T21:13:28.011" v="82"/>
          <ac:picMkLst>
            <pc:docMk/>
            <pc:sldMk cId="1824319999" sldId="541"/>
            <ac:picMk id="9" creationId="{D56BE520-EE9D-40A8-A318-6C7C869F7E66}"/>
          </ac:picMkLst>
        </pc:picChg>
      </pc:sldChg>
      <pc:sldChg chg="addSp modSp">
        <pc:chgData name="Samson, Sheila" userId="S::10202669@id.ohio.gov::35ccd754-e1a7-4df6-8b4e-0c37ffb68972" providerId="AD" clId="Web-{AA73BB10-2AAA-7E3A-BF6D-1326A6FCC153}" dt="2025-05-15T20:51:02.069" v="27" actId="1076"/>
        <pc:sldMkLst>
          <pc:docMk/>
          <pc:sldMk cId="1802313183" sldId="606"/>
        </pc:sldMkLst>
        <pc:spChg chg="add mod">
          <ac:chgData name="Samson, Sheila" userId="S::10202669@id.ohio.gov::35ccd754-e1a7-4df6-8b4e-0c37ffb68972" providerId="AD" clId="Web-{AA73BB10-2AAA-7E3A-BF6D-1326A6FCC153}" dt="2025-05-15T20:51:02.069" v="27" actId="1076"/>
          <ac:spMkLst>
            <pc:docMk/>
            <pc:sldMk cId="1802313183" sldId="606"/>
            <ac:spMk id="3" creationId="{39D15B44-60FC-2B50-2A5A-440A9D1C73ED}"/>
          </ac:spMkLst>
        </pc:spChg>
        <pc:spChg chg="mod">
          <ac:chgData name="Samson, Sheila" userId="S::10202669@id.ohio.gov::35ccd754-e1a7-4df6-8b4e-0c37ffb68972" providerId="AD" clId="Web-{AA73BB10-2AAA-7E3A-BF6D-1326A6FCC153}" dt="2025-05-15T20:50:26.192" v="24"/>
          <ac:spMkLst>
            <pc:docMk/>
            <pc:sldMk cId="1802313183" sldId="606"/>
            <ac:spMk id="4" creationId="{C61E1224-E2A5-447A-8DDB-0E6DC8408BFF}"/>
          </ac:spMkLst>
        </pc:spChg>
        <pc:spChg chg="mod">
          <ac:chgData name="Samson, Sheila" userId="S::10202669@id.ohio.gov::35ccd754-e1a7-4df6-8b4e-0c37ffb68972" providerId="AD" clId="Web-{AA73BB10-2AAA-7E3A-BF6D-1326A6FCC153}" dt="2025-05-15T20:50:26.192" v="23"/>
          <ac:spMkLst>
            <pc:docMk/>
            <pc:sldMk cId="1802313183" sldId="606"/>
            <ac:spMk id="5" creationId="{0A3B38FD-E425-13EE-8FAF-B60A30E4F14B}"/>
          </ac:spMkLst>
        </pc:spChg>
      </pc:sldChg>
      <pc:sldChg chg="modSp modNotes">
        <pc:chgData name="Samson, Sheila" userId="S::10202669@id.ohio.gov::35ccd754-e1a7-4df6-8b4e-0c37ffb68972" providerId="AD" clId="Web-{AA73BB10-2AAA-7E3A-BF6D-1326A6FCC153}" dt="2025-05-15T22:14:40.202" v="301" actId="20577"/>
        <pc:sldMkLst>
          <pc:docMk/>
          <pc:sldMk cId="2393177416" sldId="608"/>
        </pc:sldMkLst>
        <pc:spChg chg="mod">
          <ac:chgData name="Samson, Sheila" userId="S::10202669@id.ohio.gov::35ccd754-e1a7-4df6-8b4e-0c37ffb68972" providerId="AD" clId="Web-{AA73BB10-2AAA-7E3A-BF6D-1326A6FCC153}" dt="2025-05-15T22:14:40.202" v="301" actId="20577"/>
          <ac:spMkLst>
            <pc:docMk/>
            <pc:sldMk cId="2393177416" sldId="608"/>
            <ac:spMk id="16" creationId="{415F74D3-95A2-4CDC-6A95-D022CE84A02E}"/>
          </ac:spMkLst>
        </pc:spChg>
      </pc:sldChg>
      <pc:sldChg chg="addSp delSp modSp addAnim">
        <pc:chgData name="Samson, Sheila" userId="S::10202669@id.ohio.gov::35ccd754-e1a7-4df6-8b4e-0c37ffb68972" providerId="AD" clId="Web-{AA73BB10-2AAA-7E3A-BF6D-1326A6FCC153}" dt="2025-05-15T21:58:09.429" v="242" actId="1076"/>
        <pc:sldMkLst>
          <pc:docMk/>
          <pc:sldMk cId="1933878801" sldId="616"/>
        </pc:sldMkLst>
        <pc:spChg chg="add mod ord">
          <ac:chgData name="Samson, Sheila" userId="S::10202669@id.ohio.gov::35ccd754-e1a7-4df6-8b4e-0c37ffb68972" providerId="AD" clId="Web-{AA73BB10-2AAA-7E3A-BF6D-1326A6FCC153}" dt="2025-05-15T21:57:27.193" v="239" actId="1076"/>
          <ac:spMkLst>
            <pc:docMk/>
            <pc:sldMk cId="1933878801" sldId="616"/>
            <ac:spMk id="6" creationId="{CD59894C-5797-A78A-2949-B888B4489225}"/>
          </ac:spMkLst>
        </pc:spChg>
        <pc:spChg chg="mod">
          <ac:chgData name="Samson, Sheila" userId="S::10202669@id.ohio.gov::35ccd754-e1a7-4df6-8b4e-0c37ffb68972" providerId="AD" clId="Web-{AA73BB10-2AAA-7E3A-BF6D-1326A6FCC153}" dt="2025-05-15T21:57:30.162" v="240" actId="1076"/>
          <ac:spMkLst>
            <pc:docMk/>
            <pc:sldMk cId="1933878801" sldId="616"/>
            <ac:spMk id="12" creationId="{880E08D1-0738-F9B6-4494-4D12EF2902F1}"/>
          </ac:spMkLst>
        </pc:spChg>
        <pc:spChg chg="add mod">
          <ac:chgData name="Samson, Sheila" userId="S::10202669@id.ohio.gov::35ccd754-e1a7-4df6-8b4e-0c37ffb68972" providerId="AD" clId="Web-{AA73BB10-2AAA-7E3A-BF6D-1326A6FCC153}" dt="2025-05-15T21:58:09.429" v="242" actId="1076"/>
          <ac:spMkLst>
            <pc:docMk/>
            <pc:sldMk cId="1933878801" sldId="616"/>
            <ac:spMk id="13" creationId="{80F2F990-C610-7225-3283-D3A26B4A84B5}"/>
          </ac:spMkLst>
        </pc:spChg>
        <pc:picChg chg="add del mod ord">
          <ac:chgData name="Samson, Sheila" userId="S::10202669@id.ohio.gov::35ccd754-e1a7-4df6-8b4e-0c37ffb68972" providerId="AD" clId="Web-{AA73BB10-2AAA-7E3A-BF6D-1326A6FCC153}" dt="2025-05-15T21:57:01.770" v="232"/>
          <ac:picMkLst>
            <pc:docMk/>
            <pc:sldMk cId="1933878801" sldId="616"/>
            <ac:picMk id="3" creationId="{15C2D086-7FA0-A3F5-FFB2-A4D2A7E5DA66}"/>
          </ac:picMkLst>
        </pc:picChg>
        <pc:picChg chg="del mod">
          <ac:chgData name="Samson, Sheila" userId="S::10202669@id.ohio.gov::35ccd754-e1a7-4df6-8b4e-0c37ffb68972" providerId="AD" clId="Web-{AA73BB10-2AAA-7E3A-BF6D-1326A6FCC153}" dt="2025-05-15T21:53:53.964" v="204"/>
          <ac:picMkLst>
            <pc:docMk/>
            <pc:sldMk cId="1933878801" sldId="616"/>
            <ac:picMk id="7" creationId="{17815041-38A1-2598-92BB-EB464CC061A4}"/>
          </ac:picMkLst>
        </pc:picChg>
        <pc:picChg chg="del">
          <ac:chgData name="Samson, Sheila" userId="S::10202669@id.ohio.gov::35ccd754-e1a7-4df6-8b4e-0c37ffb68972" providerId="AD" clId="Web-{AA73BB10-2AAA-7E3A-BF6D-1326A6FCC153}" dt="2025-05-15T21:49:37.469" v="202"/>
          <ac:picMkLst>
            <pc:docMk/>
            <pc:sldMk cId="1933878801" sldId="616"/>
            <ac:picMk id="8" creationId="{10951D2F-7EBF-AC8E-5F7E-9236B0FD759F}"/>
          </ac:picMkLst>
        </pc:picChg>
        <pc:picChg chg="add mod ord">
          <ac:chgData name="Samson, Sheila" userId="S::10202669@id.ohio.gov::35ccd754-e1a7-4df6-8b4e-0c37ffb68972" providerId="AD" clId="Web-{AA73BB10-2AAA-7E3A-BF6D-1326A6FCC153}" dt="2025-05-15T21:57:22.380" v="238"/>
          <ac:picMkLst>
            <pc:docMk/>
            <pc:sldMk cId="1933878801" sldId="616"/>
            <ac:picMk id="9" creationId="{864CC9CA-C49C-B69C-4D0F-00BC1517F7C0}"/>
          </ac:picMkLst>
        </pc:picChg>
        <pc:picChg chg="del mod">
          <ac:chgData name="Samson, Sheila" userId="S::10202669@id.ohio.gov::35ccd754-e1a7-4df6-8b4e-0c37ffb68972" providerId="AD" clId="Web-{AA73BB10-2AAA-7E3A-BF6D-1326A6FCC153}" dt="2025-05-15T21:56:13.815" v="228"/>
          <ac:picMkLst>
            <pc:docMk/>
            <pc:sldMk cId="1933878801" sldId="616"/>
            <ac:picMk id="10" creationId="{51BB153C-9568-FB90-87DA-6FE3F41D3DF5}"/>
          </ac:picMkLst>
        </pc:picChg>
        <pc:picChg chg="del mod">
          <ac:chgData name="Samson, Sheila" userId="S::10202669@id.ohio.gov::35ccd754-e1a7-4df6-8b4e-0c37ffb68972" providerId="AD" clId="Web-{AA73BB10-2AAA-7E3A-BF6D-1326A6FCC153}" dt="2025-05-15T21:55:17.485" v="220"/>
          <ac:picMkLst>
            <pc:docMk/>
            <pc:sldMk cId="1933878801" sldId="616"/>
            <ac:picMk id="11" creationId="{3220AC76-DF48-5059-D932-3127EA8D0508}"/>
          </ac:picMkLst>
        </pc:picChg>
      </pc:sldChg>
      <pc:sldChg chg="modNotes">
        <pc:chgData name="Samson, Sheila" userId="S::10202669@id.ohio.gov::35ccd754-e1a7-4df6-8b4e-0c37ffb68972" providerId="AD" clId="Web-{AA73BB10-2AAA-7E3A-BF6D-1326A6FCC153}" dt="2025-05-15T22:16:27.910" v="311"/>
        <pc:sldMkLst>
          <pc:docMk/>
          <pc:sldMk cId="2956347291" sldId="617"/>
        </pc:sldMkLst>
      </pc:sldChg>
      <pc:sldChg chg="modNotes">
        <pc:chgData name="Samson, Sheila" userId="S::10202669@id.ohio.gov::35ccd754-e1a7-4df6-8b4e-0c37ffb68972" providerId="AD" clId="Web-{AA73BB10-2AAA-7E3A-BF6D-1326A6FCC153}" dt="2025-05-15T22:29:57.144" v="341"/>
        <pc:sldMkLst>
          <pc:docMk/>
          <pc:sldMk cId="4269065305" sldId="624"/>
        </pc:sldMkLst>
      </pc:sldChg>
    </pc:docChg>
  </pc:docChgLst>
</pc:chgInfo>
</file>

<file path=ppt/comments/modernComment_130_908D3733.xml><?xml version="1.0" encoding="utf-8"?>
<p188:cmLst xmlns:a="http://schemas.openxmlformats.org/drawingml/2006/main" xmlns:r="http://schemas.openxmlformats.org/officeDocument/2006/relationships" xmlns:p188="http://schemas.microsoft.com/office/powerpoint/2018/8/main">
  <p188:cm id="{069A071E-A1DC-4389-8490-83A3C7E3B189}" authorId="{E96B02D4-94C5-E957-38C2-F49432121ABB}" created="2025-05-13T12:22:19.822">
    <pc:sldMkLst xmlns:pc="http://schemas.microsoft.com/office/powerpoint/2013/main/command">
      <pc:docMk/>
      <pc:sldMk cId="2425173811" sldId="304"/>
    </pc:sldMkLst>
    <p188:txBody>
      <a:bodyPr/>
      <a:lstStyle/>
      <a:p>
        <a:r>
          <a:rPr lang="en-US"/>
          <a:t>fonts</a:t>
        </a:r>
      </a:p>
    </p188:txBody>
  </p188:cm>
</p188:cmLst>
</file>

<file path=ppt/comments/modernComment_132_CEEDCE5.xml><?xml version="1.0" encoding="utf-8"?>
<p188:cmLst xmlns:a="http://schemas.openxmlformats.org/drawingml/2006/main" xmlns:r="http://schemas.openxmlformats.org/officeDocument/2006/relationships" xmlns:p188="http://schemas.microsoft.com/office/powerpoint/2018/8/main">
  <p188:cm id="{7F4B916D-63A8-4EC0-8FC9-FD3DF81D4B63}" authorId="{E96B02D4-94C5-E957-38C2-F49432121ABB}" created="2025-05-13T12:21:58.009">
    <pc:sldMkLst xmlns:pc="http://schemas.microsoft.com/office/powerpoint/2013/main/command">
      <pc:docMk/>
      <pc:sldMk cId="216980709" sldId="306"/>
    </pc:sldMkLst>
    <p188:txBody>
      <a:bodyPr/>
      <a:lstStyle/>
      <a:p>
        <a:r>
          <a:rPr lang="en-US"/>
          <a:t>fonts</a:t>
        </a:r>
      </a:p>
    </p188:txBody>
  </p188:cm>
</p188:cmLst>
</file>

<file path=ppt/comments/modernComment_144_E1839A0C.xml><?xml version="1.0" encoding="utf-8"?>
<p188:cmLst xmlns:a="http://schemas.openxmlformats.org/drawingml/2006/main" xmlns:r="http://schemas.openxmlformats.org/officeDocument/2006/relationships" xmlns:p188="http://schemas.microsoft.com/office/powerpoint/2018/8/main">
  <p188:cm id="{7E60702A-44B9-4B50-B95D-8A1B98460DC2}" authorId="{E96B02D4-94C5-E957-38C2-F49432121ABB}" created="2025-05-13T12:22:04.791">
    <ac:deMkLst xmlns:ac="http://schemas.microsoft.com/office/drawing/2013/main/command">
      <pc:docMk xmlns:pc="http://schemas.microsoft.com/office/powerpoint/2013/main/command"/>
      <pc:sldMk xmlns:pc="http://schemas.microsoft.com/office/powerpoint/2013/main/command" cId="3783498252" sldId="324"/>
      <ac:spMk id="10" creationId="{B6C3D0F5-C399-49AE-84F6-F71305F84B70}"/>
    </ac:deMkLst>
    <p188:txBody>
      <a:bodyPr/>
      <a:lstStyle/>
      <a:p>
        <a:r>
          <a:rPr lang="en-US"/>
          <a:t>fonts</a:t>
        </a:r>
      </a:p>
    </p188:txBody>
  </p188:cm>
</p188:cmLst>
</file>

<file path=ppt/comments/modernComment_146_A259B4BA.xml><?xml version="1.0" encoding="utf-8"?>
<p188:cmLst xmlns:a="http://schemas.openxmlformats.org/drawingml/2006/main" xmlns:r="http://schemas.openxmlformats.org/officeDocument/2006/relationships" xmlns:p188="http://schemas.microsoft.com/office/powerpoint/2018/8/main">
  <p188:cm id="{CF633CB5-5764-430A-89F0-B94E1B43BC67}" authorId="{E96B02D4-94C5-E957-38C2-F49432121ABB}" created="2025-05-13T12:22:14.478">
    <pc:sldMkLst xmlns:pc="http://schemas.microsoft.com/office/powerpoint/2013/main/command">
      <pc:docMk/>
      <pc:sldMk cId="2723787962" sldId="326"/>
    </pc:sldMkLst>
    <p188:txBody>
      <a:bodyPr/>
      <a:lstStyle/>
      <a:p>
        <a:r>
          <a:rPr lang="en-US"/>
          <a:t>fonts</a:t>
        </a:r>
      </a:p>
    </p188:txBody>
  </p188:cm>
</p188:cmLst>
</file>

<file path=ppt/comments/modernComment_164_1B5C4CAD.xml><?xml version="1.0" encoding="utf-8"?>
<p188:cmLst xmlns:a="http://schemas.openxmlformats.org/drawingml/2006/main" xmlns:r="http://schemas.openxmlformats.org/officeDocument/2006/relationships" xmlns:p188="http://schemas.microsoft.com/office/powerpoint/2018/8/main">
  <p188:cm id="{58D073DB-1364-4370-8598-6ECBE7C8333B}" authorId="{E96B02D4-94C5-E957-38C2-F49432121ABB}" created="2025-05-13T12:20:10.150">
    <ac:deMkLst xmlns:ac="http://schemas.microsoft.com/office/drawing/2013/main/command">
      <pc:docMk xmlns:pc="http://schemas.microsoft.com/office/powerpoint/2013/main/command"/>
      <pc:sldMk xmlns:pc="http://schemas.microsoft.com/office/powerpoint/2013/main/command" cId="459033773" sldId="356"/>
      <ac:spMk id="3" creationId="{00000000-0000-0000-0000-000000000000}"/>
    </ac:deMkLst>
    <p188:txBody>
      <a:bodyPr/>
      <a:lstStyle/>
      <a:p>
        <a:r>
          <a:rPr lang="en-US"/>
          <a:t>fonts</a:t>
        </a:r>
      </a:p>
    </p188:txBody>
  </p188:cm>
</p188:cmLst>
</file>

<file path=ppt/comments/modernComment_170_633CDCA2.xml><?xml version="1.0" encoding="utf-8"?>
<p188:cmLst xmlns:a="http://schemas.openxmlformats.org/drawingml/2006/main" xmlns:r="http://schemas.openxmlformats.org/officeDocument/2006/relationships" xmlns:p188="http://schemas.microsoft.com/office/powerpoint/2018/8/main">
  <p188:cm id="{2428E37E-DB76-4751-BB25-F38A5C55F1E2}" authorId="{E96B02D4-94C5-E957-38C2-F49432121ABB}" created="2025-05-13T12:21:30.009">
    <ac:deMkLst xmlns:ac="http://schemas.microsoft.com/office/drawing/2013/main/command">
      <pc:docMk xmlns:pc="http://schemas.microsoft.com/office/powerpoint/2013/main/command"/>
      <pc:sldMk xmlns:pc="http://schemas.microsoft.com/office/powerpoint/2013/main/command" cId="1664933026" sldId="368"/>
      <ac:spMk id="3" creationId="{07B065CE-BD9B-33A7-A150-C07FD3C397BE}"/>
    </ac:deMkLst>
    <p188:txBody>
      <a:bodyPr/>
      <a:lstStyle/>
      <a:p>
        <a:r>
          <a:rPr lang="en-US"/>
          <a:t>fonts</a:t>
        </a:r>
      </a:p>
    </p188:txBody>
  </p188:cm>
</p188:cmLst>
</file>

<file path=ppt/comments/modernComment_174_2E74325.xml><?xml version="1.0" encoding="utf-8"?>
<p188:cmLst xmlns:a="http://schemas.openxmlformats.org/drawingml/2006/main" xmlns:r="http://schemas.openxmlformats.org/officeDocument/2006/relationships" xmlns:p188="http://schemas.microsoft.com/office/powerpoint/2018/8/main">
  <p188:cm id="{77F1D30C-152A-4E24-BAF4-4A841487EA7A}" authorId="{E96B02D4-94C5-E957-38C2-F49432121ABB}" created="2025-05-13T12:21:12.259">
    <pc:sldMkLst xmlns:pc="http://schemas.microsoft.com/office/powerpoint/2013/main/command">
      <pc:docMk/>
      <pc:sldMk cId="48710437" sldId="372"/>
    </pc:sldMkLst>
    <p188:txBody>
      <a:bodyPr/>
      <a:lstStyle/>
      <a:p>
        <a:r>
          <a:rPr lang="en-US"/>
          <a:t>fonts</a:t>
        </a:r>
      </a:p>
    </p188:txBody>
  </p188:cm>
</p188:cmLst>
</file>

<file path=ppt/comments/modernComment_184_6D40A554.xml><?xml version="1.0" encoding="utf-8"?>
<p188:cmLst xmlns:a="http://schemas.openxmlformats.org/drawingml/2006/main" xmlns:r="http://schemas.openxmlformats.org/officeDocument/2006/relationships" xmlns:p188="http://schemas.microsoft.com/office/powerpoint/2018/8/main">
  <p188:cm id="{2AFB3038-3A09-444D-B34D-506E74E93378}" authorId="{E96B02D4-94C5-E957-38C2-F49432121ABB}" created="2025-05-13T12:20:22.853">
    <ac:deMkLst xmlns:ac="http://schemas.microsoft.com/office/drawing/2013/main/command">
      <pc:docMk xmlns:pc="http://schemas.microsoft.com/office/powerpoint/2013/main/command"/>
      <pc:sldMk xmlns:pc="http://schemas.microsoft.com/office/powerpoint/2013/main/command" cId="1832953172" sldId="388"/>
      <ac:spMk id="8" creationId="{CBF309AF-D251-44D3-9035-48D41FB8AE73}"/>
    </ac:deMkLst>
    <p188:txBody>
      <a:bodyPr/>
      <a:lstStyle/>
      <a:p>
        <a:r>
          <a:rPr lang="en-US"/>
          <a:t>fonts</a:t>
        </a:r>
      </a:p>
    </p188:txBody>
  </p188:cm>
</p188:cmLst>
</file>

<file path=ppt/comments/modernComment_185_654702F7.xml><?xml version="1.0" encoding="utf-8"?>
<p188:cmLst xmlns:a="http://schemas.openxmlformats.org/drawingml/2006/main" xmlns:r="http://schemas.openxmlformats.org/officeDocument/2006/relationships" xmlns:p188="http://schemas.microsoft.com/office/powerpoint/2018/8/main">
  <p188:cm id="{CFA76029-9A3E-4D3A-83E8-E3AB9E1EE7C8}" authorId="{00000000-0000-0000-0000-000000000000}" created="2022-10-19T03:24:35.873">
    <ac:deMkLst xmlns:ac="http://schemas.microsoft.com/office/drawing/2013/main/command">
      <pc:docMk xmlns:pc="http://schemas.microsoft.com/office/powerpoint/2013/main/command"/>
      <pc:sldMk xmlns:pc="http://schemas.microsoft.com/office/powerpoint/2013/main/command" cId="1699152631" sldId="389"/>
      <ac:picMk id="11" creationId="{6160C32F-A3FD-42E5-B987-B2264930E3CE}"/>
    </ac:deMkLst>
    <p188:txBody>
      <a:bodyPr/>
      <a:lstStyle/>
      <a:p>
        <a:r>
          <a:rPr lang="en-US"/>
          <a:t>Update screenshot.</a:t>
        </a:r>
      </a:p>
    </p188:txBody>
  </p188:cm>
</p188:cmLst>
</file>

<file path=ppt/comments/modernComment_19D_236D0828.xml><?xml version="1.0" encoding="utf-8"?>
<p188:cmLst xmlns:a="http://schemas.openxmlformats.org/drawingml/2006/main" xmlns:r="http://schemas.openxmlformats.org/officeDocument/2006/relationships" xmlns:p188="http://schemas.microsoft.com/office/powerpoint/2018/8/main">
  <p188:cm id="{E666EC6F-9C36-4058-B175-C65DF64FC0AB}" authorId="{E96B02D4-94C5-E957-38C2-F49432121ABB}" created="2025-05-13T12:21:22.259">
    <pc:sldMkLst xmlns:pc="http://schemas.microsoft.com/office/powerpoint/2013/main/command">
      <pc:docMk/>
      <pc:sldMk cId="594348072" sldId="413"/>
    </pc:sldMkLst>
    <p188:txBody>
      <a:bodyPr/>
      <a:lstStyle/>
      <a:p>
        <a:r>
          <a:rPr lang="en-US"/>
          <a:t>fonts</a:t>
        </a:r>
      </a:p>
    </p188:txBody>
  </p188:cm>
</p188:cmLst>
</file>

<file path=ppt/comments/modernComment_25E_6B6D1DDF.xml><?xml version="1.0" encoding="utf-8"?>
<p188:cmLst xmlns:a="http://schemas.openxmlformats.org/drawingml/2006/main" xmlns:r="http://schemas.openxmlformats.org/officeDocument/2006/relationships" xmlns:p188="http://schemas.microsoft.com/office/powerpoint/2018/8/main">
  <p188:cm id="{9EF5D91E-1A75-4CBE-9C23-B2888C1425B3}" authorId="{E96B02D4-94C5-E957-38C2-F49432121ABB}" created="2025-05-13T12:20:00.463">
    <pc:sldMkLst xmlns:pc="http://schemas.microsoft.com/office/powerpoint/2013/main/command">
      <pc:docMk/>
      <pc:sldMk cId="1802313183" sldId="606"/>
    </pc:sldMkLst>
    <p188:txBody>
      <a:bodyPr/>
      <a:lstStyle/>
      <a:p>
        <a:r>
          <a:rPr lang="en-US"/>
          <a:t>fix fonts to source sans pro</a:t>
        </a:r>
      </a:p>
    </p188:txBody>
  </p188:cm>
</p188:cmLst>
</file>

<file path=ppt/comments/modernComment_260_8EA4FD48.xml><?xml version="1.0" encoding="utf-8"?>
<p188:cmLst xmlns:a="http://schemas.openxmlformats.org/drawingml/2006/main" xmlns:r="http://schemas.openxmlformats.org/officeDocument/2006/relationships" xmlns:p188="http://schemas.microsoft.com/office/powerpoint/2018/8/main">
  <p188:cm id="{54082888-CA17-4271-98B9-F22C9F286AC1}" authorId="{E96B02D4-94C5-E957-38C2-F49432121ABB}" created="2025-05-13T12:21:38.869">
    <pc:sldMkLst xmlns:pc="http://schemas.microsoft.com/office/powerpoint/2013/main/command">
      <pc:docMk/>
      <pc:sldMk cId="2393177416" sldId="608"/>
    </pc:sldMkLst>
    <p188:txBody>
      <a:bodyPr/>
      <a:lstStyle/>
      <a:p>
        <a:r>
          <a:rPr lang="en-US"/>
          <a:t>fonts</a:t>
        </a:r>
      </a:p>
    </p188:txBody>
  </p188:cm>
</p188:cmLst>
</file>

<file path=ppt/comments/modernComment_267_34511D43.xml><?xml version="1.0" encoding="utf-8"?>
<p188:cmLst xmlns:a="http://schemas.openxmlformats.org/drawingml/2006/main" xmlns:r="http://schemas.openxmlformats.org/officeDocument/2006/relationships" xmlns:p188="http://schemas.microsoft.com/office/powerpoint/2018/8/main">
  <p188:cm id="{B332DE1E-D6A3-4117-9427-66F62FA5A8E2}" authorId="{E96B02D4-94C5-E957-38C2-F49432121ABB}" created="2025-05-13T12:22:44.041">
    <pc:sldMkLst xmlns:pc="http://schemas.microsoft.com/office/powerpoint/2013/main/command">
      <pc:docMk/>
      <pc:sldMk cId="877731139" sldId="615"/>
    </pc:sldMkLst>
    <p188:txBody>
      <a:bodyPr/>
      <a:lstStyle/>
      <a:p>
        <a:r>
          <a:rPr lang="en-US"/>
          <a:t>fonts</a:t>
        </a:r>
      </a:p>
    </p188:txBody>
  </p188:cm>
</p188:cmLst>
</file>

<file path=ppt/comments/modernComment_268_7344A611.xml><?xml version="1.0" encoding="utf-8"?>
<p188:cmLst xmlns:a="http://schemas.openxmlformats.org/drawingml/2006/main" xmlns:r="http://schemas.openxmlformats.org/officeDocument/2006/relationships" xmlns:p188="http://schemas.microsoft.com/office/powerpoint/2018/8/main">
  <p188:cm id="{D91A7BBB-4F6D-4A40-828A-285E94AFCEB9}" authorId="{E96B02D4-94C5-E957-38C2-F49432121ABB}" created="2025-05-13T12:20:47.541">
    <ac:deMkLst xmlns:ac="http://schemas.microsoft.com/office/drawing/2013/main/command">
      <pc:docMk xmlns:pc="http://schemas.microsoft.com/office/powerpoint/2013/main/command"/>
      <pc:sldMk xmlns:pc="http://schemas.microsoft.com/office/powerpoint/2013/main/command" cId="1933878801" sldId="616"/>
      <ac:spMk id="5" creationId="{0CA6A7D6-5335-5ECD-9C93-65B86136F1BA}"/>
    </ac:deMkLst>
    <p188:txBody>
      <a:bodyPr/>
      <a:lstStyle/>
      <a:p>
        <a:r>
          <a:rPr lang="en-US"/>
          <a:t>fonts</a:t>
        </a:r>
      </a:p>
    </p188:txBody>
  </p188:cm>
</p188:cmLst>
</file>

<file path=ppt/comments/modernComment_26B_A359A7A5.xml><?xml version="1.0" encoding="utf-8"?>
<p188:cmLst xmlns:a="http://schemas.openxmlformats.org/drawingml/2006/main" xmlns:r="http://schemas.openxmlformats.org/officeDocument/2006/relationships" xmlns:p188="http://schemas.microsoft.com/office/powerpoint/2018/8/main">
  <p188:cm id="{CA5005F6-ABE5-494D-8C1F-92DF8A89E5FD}" authorId="{CA609D70-DDE9-EF13-DB5A-8C48BB9F7562}" created="2025-04-24T18:41:01.405">
    <pc:sldMkLst xmlns:pc="http://schemas.microsoft.com/office/powerpoint/2013/main/command">
      <pc:docMk/>
      <pc:sldMk cId="2740561829" sldId="619"/>
    </pc:sldMkLst>
    <p188:txBody>
      <a:bodyPr/>
      <a:lstStyle/>
      <a:p>
        <a:r>
          <a:rPr lang="en-US"/>
          <a:t>I added this as a reminder slide at the end including all dates, but feel free to delete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51" tIns="46577" rIns="93151" bIns="46577" rtlCol="0"/>
          <a:lstStyle>
            <a:lvl1pPr algn="l">
              <a:defRPr sz="1200"/>
            </a:lvl1pPr>
          </a:lstStyle>
          <a:p>
            <a:endParaRPr lang="en-US"/>
          </a:p>
        </p:txBody>
      </p:sp>
      <p:sp>
        <p:nvSpPr>
          <p:cNvPr id="3" name="Date Placeholder 2"/>
          <p:cNvSpPr>
            <a:spLocks noGrp="1"/>
          </p:cNvSpPr>
          <p:nvPr>
            <p:ph type="dt" idx="1"/>
          </p:nvPr>
        </p:nvSpPr>
        <p:spPr>
          <a:xfrm>
            <a:off x="3970940" y="0"/>
            <a:ext cx="3037840" cy="466434"/>
          </a:xfrm>
          <a:prstGeom prst="rect">
            <a:avLst/>
          </a:prstGeom>
        </p:spPr>
        <p:txBody>
          <a:bodyPr vert="horz" lIns="93151" tIns="46577" rIns="93151" bIns="46577" rtlCol="0"/>
          <a:lstStyle>
            <a:lvl1pPr algn="r">
              <a:defRPr sz="1200"/>
            </a:lvl1pPr>
          </a:lstStyle>
          <a:p>
            <a:fld id="{CDC4ADDC-17FF-4FE4-A163-D89C2EB8540B}" type="datetimeFigureOut">
              <a:rPr lang="en-US" smtClean="0"/>
              <a:t>5/15/2025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1" tIns="46577" rIns="93151" bIns="46577"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1" tIns="46577" rIns="93151" bIns="465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51" tIns="46577" rIns="93151" bIns="46577"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9"/>
            <a:ext cx="3037840" cy="466433"/>
          </a:xfrm>
          <a:prstGeom prst="rect">
            <a:avLst/>
          </a:prstGeom>
        </p:spPr>
        <p:txBody>
          <a:bodyPr vert="horz" lIns="93151" tIns="46577" rIns="93151" bIns="46577" rtlCol="0" anchor="b"/>
          <a:lstStyle>
            <a:lvl1pPr algn="r">
              <a:defRPr sz="1200"/>
            </a:lvl1pPr>
          </a:lstStyle>
          <a:p>
            <a:fld id="{7A6E335F-6B58-4BAC-AAD9-EC2E6DC7157D}" type="slidenum">
              <a:rPr lang="en-US" smtClean="0"/>
              <a:t>‹#›</a:t>
            </a:fld>
            <a:endParaRPr lang="en-US"/>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ed.gov/programs/21stcclc/index.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ed.gov/policy/fund/reg/edgarReg/edgar.html" TargetMode="External"/><Relationship Id="rId4" Type="http://schemas.openxmlformats.org/officeDocument/2006/relationships/hyperlink" Target="http://www.ed.gov/programs/21stcclc/guidance2003.doc"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d.gov/programs/21stcclc/index.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ed.gov/policy/fund/reg/edgarReg/edgar.html" TargetMode="External"/><Relationship Id="rId4" Type="http://schemas.openxmlformats.org/officeDocument/2006/relationships/hyperlink" Target="http://www.ed.gov/programs/21stcclc/guidance2003.doc"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21stcenturylearningcenters.wordpress.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A6E335F-6B58-4BAC-AAD9-EC2E6DC7157D}" type="slidenum">
              <a:rPr lang="en-US" smtClean="0"/>
              <a:t>1</a:t>
            </a:fld>
            <a:endParaRPr lang="en-US"/>
          </a:p>
        </p:txBody>
      </p:sp>
    </p:spTree>
    <p:extLst>
      <p:ext uri="{BB962C8B-B14F-4D97-AF65-F5344CB8AC3E}">
        <p14:creationId xmlns:p14="http://schemas.microsoft.com/office/powerpoint/2010/main" val="516438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can use the link to reference the 21st CCLC Grant Closeout Guidelines.</a:t>
            </a:r>
          </a:p>
          <a:p>
            <a:r>
              <a:rPr lang="en-US"/>
              <a:t>REMINDER: As previously provided in the Request for Proposal and during the orientation, you must use the State’s Uniform School Accounting System (USAS) when budgeting and coding expenses. The link to the USAS Manual is provided for your convenience. It was previously recommended you work with your treasurer/Certified Public Accountant/Fiscal Representative to ensure proper coding to prevent a findings during a fiscal review. </a:t>
            </a:r>
            <a:endParaRPr lang="en-US">
              <a:ea typeface="Calibri"/>
              <a:cs typeface="Calibri"/>
            </a:endParaRPr>
          </a:p>
          <a:p>
            <a:r>
              <a:rPr lang="en-US"/>
              <a:t>Keep in mind, this is a competitive grant so your awarded budget should be entered into the CCIP with minor revisions. You must spend according to your approved CCIP budget and narrative.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4758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E366C7-1CE9-4F42-AE88-C4781F677C91}" type="slidenum">
              <a:rPr lang="en-US" smtClean="0"/>
              <a:t>11</a:t>
            </a:fld>
            <a:endParaRPr lang="en-US"/>
          </a:p>
        </p:txBody>
      </p:sp>
    </p:spTree>
    <p:extLst>
      <p:ext uri="{BB962C8B-B14F-4D97-AF65-F5344CB8AC3E}">
        <p14:creationId xmlns:p14="http://schemas.microsoft.com/office/powerpoint/2010/main" val="290300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a:t>
            </a:r>
            <a:r>
              <a:rPr lang="en-US"/>
              <a:t> am gong to share </a:t>
            </a:r>
            <a:r>
              <a:rPr lang="en-US" baseline="0"/>
              <a:t>a general overview of how to </a:t>
            </a:r>
            <a:r>
              <a:rPr lang="en-US"/>
              <a:t>navigate the Monitoring Application</a:t>
            </a:r>
            <a:r>
              <a:rPr lang="en-US" baseline="0"/>
              <a:t>.  </a:t>
            </a:r>
          </a:p>
          <a:p>
            <a:endParaRPr lang="en-US" baseline="0"/>
          </a:p>
          <a:p>
            <a:r>
              <a:rPr lang="en-US" baseline="0"/>
              <a:t>Please note: the system is currently not accessible for grantees,</a:t>
            </a:r>
            <a:r>
              <a:rPr lang="en-US"/>
              <a:t> a</a:t>
            </a:r>
            <a:r>
              <a:rPr lang="en-US" baseline="0"/>
              <a:t> </a:t>
            </a:r>
            <a:r>
              <a:rPr lang="en-US"/>
              <a:t>reminder</a:t>
            </a:r>
            <a:r>
              <a:rPr lang="en-US" baseline="0"/>
              <a:t> will go out – once this happens.</a:t>
            </a:r>
            <a:endParaRPr lang="en-US" baseline="0">
              <a:ea typeface="Calibri"/>
              <a:cs typeface="Calibri"/>
            </a:endParaRPr>
          </a:p>
          <a:p>
            <a:endParaRPr lang="en-US" baseline="0"/>
          </a:p>
          <a:p>
            <a:r>
              <a:rPr lang="en-US" baseline="0"/>
              <a:t>Step 1…</a:t>
            </a:r>
            <a:endParaRPr lang="en-US">
              <a:ea typeface="Calibri"/>
              <a:cs typeface="Calibri"/>
            </a:endParaRPr>
          </a:p>
        </p:txBody>
      </p:sp>
      <p:sp>
        <p:nvSpPr>
          <p:cNvPr id="4" name="Slide Number Placeholder 3"/>
          <p:cNvSpPr>
            <a:spLocks noGrp="1"/>
          </p:cNvSpPr>
          <p:nvPr>
            <p:ph type="sldNum" sz="quarter" idx="10"/>
          </p:nvPr>
        </p:nvSpPr>
        <p:spPr/>
        <p:txBody>
          <a:bodyPr/>
          <a:lstStyle/>
          <a:p>
            <a:fld id="{62E366C7-1CE9-4F42-AE88-C4781F677C91}" type="slidenum">
              <a:rPr lang="en-US" smtClean="0"/>
              <a:t>12</a:t>
            </a:fld>
            <a:endParaRPr lang="en-US"/>
          </a:p>
        </p:txBody>
      </p:sp>
    </p:spTree>
    <p:extLst>
      <p:ext uri="{BB962C8B-B14F-4D97-AF65-F5344CB8AC3E}">
        <p14:creationId xmlns:p14="http://schemas.microsoft.com/office/powerpoint/2010/main" val="336701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62E366C7-1CE9-4F42-AE88-C4781F677C91}" type="slidenum">
              <a:rPr lang="en-US" smtClean="0"/>
              <a:t>13</a:t>
            </a:fld>
            <a:endParaRPr lang="en-US"/>
          </a:p>
        </p:txBody>
      </p:sp>
    </p:spTree>
    <p:extLst>
      <p:ext uri="{BB962C8B-B14F-4D97-AF65-F5344CB8AC3E}">
        <p14:creationId xmlns:p14="http://schemas.microsoft.com/office/powerpoint/2010/main" val="2663816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66C7-1CE9-4F42-AE88-C4781F677C91}" type="slidenum">
              <a:rPr lang="en-US" smtClean="0"/>
              <a:t>14</a:t>
            </a:fld>
            <a:endParaRPr lang="en-US"/>
          </a:p>
        </p:txBody>
      </p:sp>
    </p:spTree>
    <p:extLst>
      <p:ext uri="{BB962C8B-B14F-4D97-AF65-F5344CB8AC3E}">
        <p14:creationId xmlns:p14="http://schemas.microsoft.com/office/powerpoint/2010/main" val="158579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62E366C7-1CE9-4F42-AE88-C4781F677C91}" type="slidenum">
              <a:rPr lang="en-US" smtClean="0"/>
              <a:t>15</a:t>
            </a:fld>
            <a:endParaRPr lang="en-US"/>
          </a:p>
        </p:txBody>
      </p:sp>
    </p:spTree>
    <p:extLst>
      <p:ext uri="{BB962C8B-B14F-4D97-AF65-F5344CB8AC3E}">
        <p14:creationId xmlns:p14="http://schemas.microsoft.com/office/powerpoint/2010/main" val="3663817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66C7-1CE9-4F42-AE88-C4781F677C91}" type="slidenum">
              <a:rPr lang="en-US" smtClean="0"/>
              <a:t>16</a:t>
            </a:fld>
            <a:endParaRPr lang="en-US"/>
          </a:p>
        </p:txBody>
      </p:sp>
    </p:spTree>
    <p:extLst>
      <p:ext uri="{BB962C8B-B14F-4D97-AF65-F5344CB8AC3E}">
        <p14:creationId xmlns:p14="http://schemas.microsoft.com/office/powerpoint/2010/main" val="2189508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dashboard</a:t>
            </a:r>
            <a:endParaRPr lang="en-US"/>
          </a:p>
        </p:txBody>
      </p:sp>
      <p:sp>
        <p:nvSpPr>
          <p:cNvPr id="4" name="Slide Number Placeholder 3"/>
          <p:cNvSpPr>
            <a:spLocks noGrp="1"/>
          </p:cNvSpPr>
          <p:nvPr>
            <p:ph type="sldNum" sz="quarter" idx="10"/>
          </p:nvPr>
        </p:nvSpPr>
        <p:spPr/>
        <p:txBody>
          <a:bodyPr/>
          <a:lstStyle/>
          <a:p>
            <a:fld id="{62E366C7-1CE9-4F42-AE88-C4781F677C91}" type="slidenum">
              <a:rPr lang="en-US" smtClean="0"/>
              <a:t>17</a:t>
            </a:fld>
            <a:endParaRPr lang="en-US"/>
          </a:p>
        </p:txBody>
      </p:sp>
    </p:spTree>
    <p:extLst>
      <p:ext uri="{BB962C8B-B14F-4D97-AF65-F5344CB8AC3E}">
        <p14:creationId xmlns:p14="http://schemas.microsoft.com/office/powerpoint/2010/main" val="20289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115" indent="-285115">
              <a:buFont typeface="Arial" pitchFamily="34" charset="0"/>
              <a:buChar char="•"/>
            </a:pPr>
            <a:r>
              <a:rPr lang="en-US" sz="1600">
                <a:latin typeface="Arial"/>
                <a:cs typeface="Arial"/>
              </a:rPr>
              <a:t>You will see Start Survey</a:t>
            </a:r>
            <a:endParaRPr lang="en-US">
              <a:latin typeface="Arial"/>
              <a:cs typeface="Arial"/>
            </a:endParaRPr>
          </a:p>
          <a:p>
            <a:pPr marL="285115" indent="-285115">
              <a:buFont typeface="Arial" pitchFamily="34" charset="0"/>
              <a:buChar char="•"/>
            </a:pPr>
            <a:r>
              <a:rPr lang="en-US" sz="1600">
                <a:latin typeface="Arial"/>
                <a:cs typeface="Arial"/>
              </a:rPr>
              <a:t>All sub-grantees are required to know and are held accountable to the rules and regulations that govern the 21</a:t>
            </a:r>
            <a:r>
              <a:rPr lang="en-US" sz="1600" baseline="30000">
                <a:latin typeface="Arial"/>
                <a:cs typeface="Arial"/>
              </a:rPr>
              <a:t>st</a:t>
            </a:r>
            <a:r>
              <a:rPr lang="en-US" sz="1600">
                <a:latin typeface="Arial"/>
                <a:cs typeface="Arial"/>
              </a:rPr>
              <a:t> Century grant:</a:t>
            </a:r>
          </a:p>
          <a:p>
            <a:pPr marL="285115" indent="-285115">
              <a:buFont typeface="Arial" pitchFamily="34" charset="0"/>
              <a:buChar char="•"/>
            </a:pPr>
            <a:r>
              <a:rPr lang="en-US" sz="1600">
                <a:latin typeface="Arial"/>
                <a:cs typeface="Arial"/>
              </a:rPr>
              <a:t>CCIP Assurances (Specifically RECORDS RETENTION) 3yrs</a:t>
            </a:r>
          </a:p>
          <a:p>
            <a:pPr marL="285115" indent="-285115">
              <a:buFont typeface="Arial" pitchFamily="34" charset="0"/>
              <a:buChar char="•"/>
            </a:pPr>
            <a:r>
              <a:rPr lang="en-US" sz="1600">
                <a:latin typeface="Arial"/>
                <a:cs typeface="Arial"/>
              </a:rPr>
              <a:t>U.S. DOE Federal Guidelines</a:t>
            </a:r>
          </a:p>
          <a:p>
            <a:pPr marL="285115" indent="-285115">
              <a:buFont typeface="Arial" pitchFamily="34" charset="0"/>
              <a:buChar char="•"/>
            </a:pPr>
            <a:r>
              <a:rPr lang="en-US" sz="1600">
                <a:latin typeface="Arial"/>
                <a:cs typeface="Arial"/>
              </a:rPr>
              <a:t>  </a:t>
            </a:r>
            <a:r>
              <a:rPr lang="en-US" sz="1600">
                <a:latin typeface="Arial"/>
                <a:cs typeface="Arial"/>
                <a:hlinkClick r:id="rId3"/>
              </a:rPr>
              <a:t>http://www.ed.gov/programs/21stcclc/index.html</a:t>
            </a:r>
            <a:endParaRPr lang="en-US" sz="1600">
              <a:latin typeface="Arial"/>
              <a:cs typeface="Arial"/>
            </a:endParaRPr>
          </a:p>
          <a:p>
            <a:pPr marL="285115" indent="-285115">
              <a:buFont typeface="Arial" pitchFamily="34" charset="0"/>
              <a:buChar char="•"/>
            </a:pPr>
            <a:r>
              <a:rPr lang="en-US" sz="1600">
                <a:latin typeface="Arial"/>
                <a:cs typeface="Arial"/>
              </a:rPr>
              <a:t>U.S. DOE Non-Regulatory Guidance</a:t>
            </a:r>
          </a:p>
          <a:p>
            <a:pPr marL="285115" indent="-285115">
              <a:buFont typeface="Arial" pitchFamily="34" charset="0"/>
              <a:buChar char="•"/>
            </a:pPr>
            <a:r>
              <a:rPr lang="en-US" sz="1600">
                <a:latin typeface="Arial"/>
                <a:cs typeface="Arial"/>
              </a:rPr>
              <a:t> </a:t>
            </a:r>
            <a:r>
              <a:rPr lang="en-US" sz="1600">
                <a:latin typeface="Arial"/>
                <a:cs typeface="Arial"/>
                <a:hlinkClick r:id="rId4"/>
              </a:rPr>
              <a:t>http://www.ed.gov/programs/21stcclc/guidance2003.doc</a:t>
            </a:r>
            <a:endParaRPr lang="en-US" sz="1600">
              <a:latin typeface="Arial"/>
              <a:cs typeface="Arial"/>
            </a:endParaRPr>
          </a:p>
          <a:p>
            <a:pPr marL="285115" indent="-285115">
              <a:buFont typeface="Arial" pitchFamily="34" charset="0"/>
              <a:buChar char="•"/>
            </a:pPr>
            <a:r>
              <a:rPr lang="en-US" sz="1600">
                <a:latin typeface="Arial"/>
                <a:cs typeface="Arial"/>
              </a:rPr>
              <a:t>EDGAR (Education Department General Administrative Regulations)</a:t>
            </a:r>
          </a:p>
          <a:p>
            <a:pPr marL="285115" indent="-285115">
              <a:buFont typeface="Arial" pitchFamily="34" charset="0"/>
              <a:buChar char="•"/>
            </a:pPr>
            <a:r>
              <a:rPr lang="en-US" sz="1600">
                <a:latin typeface="Arial"/>
                <a:cs typeface="Arial"/>
                <a:hlinkClick r:id="rId5"/>
              </a:rPr>
              <a:t>http://www.ed.gov/policy/fund/reg/edgarReg/edgar.html</a:t>
            </a:r>
            <a:endParaRPr lang="en-US" sz="1600">
              <a:latin typeface="Arial"/>
              <a:cs typeface="Arial"/>
            </a:endParaRPr>
          </a:p>
          <a:p>
            <a:pPr marL="285115" indent="-285115">
              <a:buFont typeface="Arial" pitchFamily="34" charset="0"/>
              <a:buChar char="•"/>
            </a:pPr>
            <a:r>
              <a:rPr lang="en-US" sz="1600">
                <a:latin typeface="Arial"/>
                <a:cs typeface="Arial"/>
              </a:rPr>
              <a:t>OMB Circulars</a:t>
            </a:r>
          </a:p>
          <a:p>
            <a:pPr marL="285115" indent="-285115">
              <a:buFont typeface="Arial" pitchFamily="34" charset="0"/>
              <a:buChar char="•"/>
            </a:pPr>
            <a:r>
              <a:rPr lang="en-US" sz="1600">
                <a:latin typeface="Arial"/>
                <a:cs typeface="Arial"/>
              </a:rPr>
              <a:t>- Ohio Revised Code &amp; Ohio Administrative Code</a:t>
            </a:r>
          </a:p>
          <a:p>
            <a:pPr marL="285115" indent="-285115">
              <a:buFont typeface="Arial" pitchFamily="34" charset="0"/>
              <a:buChar char="•"/>
            </a:pPr>
            <a:r>
              <a:rPr lang="en-US" sz="1600">
                <a:latin typeface="Arial"/>
                <a:cs typeface="Arial"/>
              </a:rPr>
              <a:t>- State Guidelines</a:t>
            </a:r>
          </a:p>
          <a:p>
            <a:pPr marL="285714" indent="-285714">
              <a:buFont typeface="Arial" pitchFamily="34" charset="0"/>
              <a:buChar char="•"/>
            </a:pPr>
            <a:endParaRPr lang="en-US" sz="16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E366C7-1CE9-4F42-AE88-C4781F677C91}" type="slidenum">
              <a:rPr lang="en-US" smtClean="0"/>
              <a:t>18</a:t>
            </a:fld>
            <a:endParaRPr lang="en-US"/>
          </a:p>
        </p:txBody>
      </p:sp>
    </p:spTree>
    <p:extLst>
      <p:ext uri="{BB962C8B-B14F-4D97-AF65-F5344CB8AC3E}">
        <p14:creationId xmlns:p14="http://schemas.microsoft.com/office/powerpoint/2010/main" val="1030932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latin typeface="Arial"/>
                <a:cs typeface="Arial"/>
              </a:rPr>
              <a:t>All 5</a:t>
            </a:r>
            <a:r>
              <a:rPr lang="en-US" sz="1600" baseline="30000">
                <a:latin typeface="Arial"/>
                <a:cs typeface="Arial"/>
              </a:rPr>
              <a:t>th</a:t>
            </a:r>
            <a:r>
              <a:rPr lang="en-US" sz="1600">
                <a:latin typeface="Arial"/>
                <a:cs typeface="Arial"/>
              </a:rPr>
              <a:t> year grantees are REQUIRED to take part in this training to ensure their grant is closed out properly. Your attendance at today’s training will be acknowledged by a confirmation email. At the end of this presentation, we will provide a link to sign in for attendance and we will also compare all sign ins with the generated Zoom attendance. Please be sure to upload the email when you receive it. Click on the Documents tab and follow the instructions to upload it.</a:t>
            </a:r>
          </a:p>
          <a:p>
            <a:endParaRPr lang="en-US" sz="1600">
              <a:latin typeface="Arial" pitchFamily="34" charset="0"/>
              <a:cs typeface="Arial" pitchFamily="34" charset="0"/>
            </a:endParaRPr>
          </a:p>
          <a:p>
            <a:pPr marL="285714" indent="-285714">
              <a:buFont typeface="Arial" pitchFamily="34" charset="0"/>
              <a:buChar char="•"/>
            </a:pPr>
            <a:endParaRPr lang="en-US" sz="1600">
              <a:latin typeface="Arial" pitchFamily="34" charset="0"/>
              <a:cs typeface="Arial" pitchFamily="34" charset="0"/>
            </a:endParaRPr>
          </a:p>
          <a:p>
            <a:pPr marL="285115" indent="-285115">
              <a:buFont typeface="Arial" pitchFamily="34" charset="0"/>
              <a:buChar char="•"/>
            </a:pPr>
            <a:r>
              <a:rPr lang="en-US" sz="1600">
                <a:latin typeface="Arial"/>
                <a:cs typeface="Arial"/>
              </a:rPr>
              <a:t>All sub-grantees are required to know and are held accountable to the rules and regulations that govern the 21</a:t>
            </a:r>
            <a:r>
              <a:rPr lang="en-US" sz="1600" baseline="30000">
                <a:latin typeface="Arial"/>
                <a:cs typeface="Arial"/>
              </a:rPr>
              <a:t>st</a:t>
            </a:r>
            <a:r>
              <a:rPr lang="en-US" sz="1600">
                <a:latin typeface="Arial"/>
                <a:cs typeface="Arial"/>
              </a:rPr>
              <a:t> Century grant:</a:t>
            </a:r>
          </a:p>
          <a:p>
            <a:pPr marL="285115" indent="-285115">
              <a:buFont typeface="Arial" pitchFamily="34" charset="0"/>
              <a:buChar char="•"/>
            </a:pPr>
            <a:r>
              <a:rPr lang="en-US" sz="1600">
                <a:latin typeface="Arial"/>
                <a:cs typeface="Arial"/>
              </a:rPr>
              <a:t>CCIP Assurances (Specifically RECORDS RETENTION) 3yrs</a:t>
            </a:r>
          </a:p>
          <a:p>
            <a:pPr marL="285115" indent="-285115">
              <a:buFont typeface="Arial" pitchFamily="34" charset="0"/>
              <a:buChar char="•"/>
            </a:pPr>
            <a:r>
              <a:rPr lang="en-US" sz="1600">
                <a:latin typeface="Arial"/>
                <a:cs typeface="Arial"/>
              </a:rPr>
              <a:t>U.S. DOE Federal Guidelines</a:t>
            </a:r>
          </a:p>
          <a:p>
            <a:pPr marL="285115" indent="-285115">
              <a:buFont typeface="Arial" pitchFamily="34" charset="0"/>
              <a:buChar char="•"/>
            </a:pPr>
            <a:r>
              <a:rPr lang="en-US" sz="1600">
                <a:latin typeface="Arial"/>
                <a:cs typeface="Arial"/>
              </a:rPr>
              <a:t>  </a:t>
            </a:r>
            <a:r>
              <a:rPr lang="en-US" sz="1600">
                <a:latin typeface="Arial"/>
                <a:cs typeface="Arial"/>
                <a:hlinkClick r:id="rId3"/>
              </a:rPr>
              <a:t>http://www.ed.gov/programs/21stcclc/index.html</a:t>
            </a:r>
            <a:endParaRPr lang="en-US" sz="1600">
              <a:latin typeface="Arial"/>
              <a:cs typeface="Arial"/>
            </a:endParaRPr>
          </a:p>
          <a:p>
            <a:pPr marL="285115" indent="-285115">
              <a:buFont typeface="Arial" pitchFamily="34" charset="0"/>
              <a:buChar char="•"/>
            </a:pPr>
            <a:r>
              <a:rPr lang="en-US" sz="1600">
                <a:latin typeface="Arial"/>
                <a:cs typeface="Arial"/>
              </a:rPr>
              <a:t>U.S. DOE Non-Regulatory Guidance</a:t>
            </a:r>
          </a:p>
          <a:p>
            <a:pPr marL="285115" indent="-285115">
              <a:buFont typeface="Arial" pitchFamily="34" charset="0"/>
              <a:buChar char="•"/>
            </a:pPr>
            <a:r>
              <a:rPr lang="en-US" sz="1600">
                <a:latin typeface="Arial"/>
                <a:cs typeface="Arial"/>
              </a:rPr>
              <a:t> </a:t>
            </a:r>
            <a:r>
              <a:rPr lang="en-US" sz="1600">
                <a:latin typeface="Arial"/>
                <a:cs typeface="Arial"/>
                <a:hlinkClick r:id="rId4"/>
              </a:rPr>
              <a:t>http://www.ed.gov/programs/21stcclc/guidance2003.doc</a:t>
            </a:r>
            <a:endParaRPr lang="en-US" sz="1600">
              <a:latin typeface="Arial"/>
              <a:cs typeface="Arial"/>
            </a:endParaRPr>
          </a:p>
          <a:p>
            <a:pPr marL="285115" indent="-285115">
              <a:buFont typeface="Arial" pitchFamily="34" charset="0"/>
              <a:buChar char="•"/>
            </a:pPr>
            <a:r>
              <a:rPr lang="en-US" sz="1600">
                <a:latin typeface="Arial"/>
                <a:cs typeface="Arial"/>
              </a:rPr>
              <a:t>EDGAR (Education Department General Administrative Regulations)</a:t>
            </a:r>
          </a:p>
          <a:p>
            <a:pPr marL="285115" indent="-285115">
              <a:buFont typeface="Arial" pitchFamily="34" charset="0"/>
              <a:buChar char="•"/>
            </a:pPr>
            <a:r>
              <a:rPr lang="en-US" sz="1600">
                <a:latin typeface="Arial"/>
                <a:cs typeface="Arial"/>
                <a:hlinkClick r:id="rId5"/>
              </a:rPr>
              <a:t>http://www.ed.gov/policy/fund/reg/edgarReg/edgar.html</a:t>
            </a:r>
            <a:endParaRPr lang="en-US" sz="1600">
              <a:latin typeface="Arial"/>
              <a:cs typeface="Arial"/>
            </a:endParaRPr>
          </a:p>
          <a:p>
            <a:pPr marL="285115" indent="-285115">
              <a:buFont typeface="Arial" pitchFamily="34" charset="0"/>
              <a:buChar char="•"/>
            </a:pPr>
            <a:r>
              <a:rPr lang="en-US" sz="1600">
                <a:latin typeface="Arial"/>
                <a:cs typeface="Arial"/>
              </a:rPr>
              <a:t>OMB Circulars</a:t>
            </a:r>
          </a:p>
          <a:p>
            <a:pPr marL="285115" indent="-285115">
              <a:buFont typeface="Arial" pitchFamily="34" charset="0"/>
              <a:buChar char="•"/>
            </a:pPr>
            <a:r>
              <a:rPr lang="en-US" sz="1600">
                <a:latin typeface="Arial"/>
                <a:cs typeface="Arial"/>
              </a:rPr>
              <a:t>- Ohio Revised Code &amp; Ohio Administrative Code</a:t>
            </a:r>
          </a:p>
          <a:p>
            <a:pPr marL="285115" indent="-285115">
              <a:buFont typeface="Arial" pitchFamily="34" charset="0"/>
              <a:buChar char="•"/>
            </a:pPr>
            <a:r>
              <a:rPr lang="en-US" sz="1600">
                <a:latin typeface="Arial"/>
                <a:cs typeface="Arial"/>
              </a:rPr>
              <a:t>- State Guidelines</a:t>
            </a:r>
          </a:p>
          <a:p>
            <a:pPr marL="285714" indent="-285714">
              <a:buFont typeface="Arial" pitchFamily="34" charset="0"/>
              <a:buChar char="•"/>
            </a:pPr>
            <a:endParaRPr lang="en-US" sz="16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E366C7-1CE9-4F42-AE88-C4781F677C91}" type="slidenum">
              <a:rPr lang="en-US" smtClean="0"/>
              <a:t>19</a:t>
            </a:fld>
            <a:endParaRPr lang="en-US"/>
          </a:p>
        </p:txBody>
      </p:sp>
    </p:spTree>
    <p:extLst>
      <p:ext uri="{BB962C8B-B14F-4D97-AF65-F5344CB8AC3E}">
        <p14:creationId xmlns:p14="http://schemas.microsoft.com/office/powerpoint/2010/main" val="311021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Welcome to the FY2025 Grant Closeout Training sponsored by the Ohio Department of Education and Workforce’s Office of Whole Child Supports.</a:t>
            </a:r>
          </a:p>
          <a:p>
            <a:endParaRPr lang="en-US"/>
          </a:p>
          <a:p>
            <a:pPr marL="171450" indent="-171450">
              <a:buFont typeface="Arial,Sans-Serif"/>
              <a:buChar char="•"/>
            </a:pPr>
            <a:r>
              <a:rPr lang="en-US"/>
              <a:t>This session will be recorded and added to the Department’s 21st CCLC webpage early next week.</a:t>
            </a:r>
          </a:p>
          <a:p>
            <a:endParaRPr lang="en-US"/>
          </a:p>
          <a:p>
            <a:r>
              <a:rPr lang="en-US"/>
              <a:t>• We welcome you to share questions and comments in the chat. Members of our Out-if-School Time team will provide responses throughout the training.</a:t>
            </a:r>
          </a:p>
          <a:p>
            <a:endParaRPr lang="en-US"/>
          </a:p>
          <a:p>
            <a:r>
              <a:rPr lang="en-US"/>
              <a:t>• Oral questions will be addressed at the end of the presentation. Please use the “raise hand” feature</a:t>
            </a:r>
          </a:p>
          <a:p>
            <a:r>
              <a:rPr lang="en-US"/>
              <a:t>and you will be called upon (and unmuted) in order.</a:t>
            </a:r>
          </a:p>
          <a:p>
            <a:r>
              <a:rPr lang="en-US"/>
              <a:t>• We value your input and ask that you please complete the Feedback Form provided in the chat at the end of the presentation.</a:t>
            </a:r>
          </a:p>
          <a:p>
            <a:endParaRPr lang="en-US">
              <a:ea typeface="Calibri"/>
              <a:cs typeface="Calibri"/>
            </a:endParaRPr>
          </a:p>
          <a:p>
            <a:r>
              <a:rPr lang="en-US"/>
              <a:t>Each year, our team conducts the Grant Closeout Training for 5th year grantees to ensure you understand how to successfully closeout your grant. </a:t>
            </a:r>
            <a:endParaRPr lang="en-US">
              <a:ea typeface="Calibri"/>
              <a:cs typeface="Calibri"/>
            </a:endParaRPr>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1898560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a:cs typeface="Arial"/>
              </a:rPr>
              <a:t>We want to see your fiscal year to date expenditures by Fiscal Year to Date Expenditures with Fund, Function Code and Object Code.</a:t>
            </a:r>
            <a:endParaRPr lang="en-US">
              <a:latin typeface="Arial"/>
              <a:cs typeface="Arial"/>
            </a:endParaRPr>
          </a:p>
          <a:p>
            <a:r>
              <a:rPr lang="en-US" sz="1400">
                <a:latin typeface="Arial"/>
                <a:cs typeface="Arial"/>
              </a:rPr>
              <a:t>Detailed financial reports should be sorted and totaled by object and contain function code. The financial report must show details such as vendor name, description of expense, date paid, amount paid, etc. </a:t>
            </a:r>
          </a:p>
          <a:p>
            <a:endParaRPr lang="en-US" sz="14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3005195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Here’s an example of a Financial Report that would be acceptable to submit as documentation</a:t>
            </a:r>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805945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Ensure your policy includes tagging procedures</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570825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Will add the 2025 Disposition Form</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275741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Add link</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24</a:t>
            </a:fld>
            <a:endParaRPr lang="en-US"/>
          </a:p>
        </p:txBody>
      </p:sp>
    </p:spTree>
    <p:extLst>
      <p:ext uri="{BB962C8B-B14F-4D97-AF65-F5344CB8AC3E}">
        <p14:creationId xmlns:p14="http://schemas.microsoft.com/office/powerpoint/2010/main" val="3358594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Remember that sustainability is very important.  We have never been able to guarantee funding and we want you to be able to continue to provide this important program to our students.  </a:t>
            </a:r>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4100430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C00000"/>
                </a:solidFill>
                <a:latin typeface="Arial"/>
                <a:cs typeface="Arial"/>
              </a:rPr>
              <a:t>Be sure to:</a:t>
            </a:r>
            <a:endParaRPr lang="en-US">
              <a:solidFill>
                <a:srgbClr val="C00000"/>
              </a:solidFill>
              <a:latin typeface="Arial" pitchFamily="34" charset="0"/>
              <a:cs typeface="Arial" pitchFamily="34" charset="0"/>
            </a:endParaRPr>
          </a:p>
          <a:p>
            <a:r>
              <a:rPr lang="en-US">
                <a:latin typeface="Arial"/>
                <a:cs typeface="Arial"/>
              </a:rPr>
              <a:t>Close out all contracts</a:t>
            </a:r>
          </a:p>
          <a:p>
            <a:r>
              <a:rPr lang="en-US">
                <a:latin typeface="Arial"/>
                <a:cs typeface="Arial"/>
              </a:rPr>
              <a:t>Take appropriate action on </a:t>
            </a:r>
          </a:p>
          <a:p>
            <a:r>
              <a:rPr lang="en-US">
                <a:latin typeface="Arial"/>
                <a:cs typeface="Arial"/>
              </a:rPr>
              <a:t>	- Pending Invoices</a:t>
            </a:r>
          </a:p>
          <a:p>
            <a:r>
              <a:rPr lang="en-US">
                <a:latin typeface="Arial"/>
                <a:cs typeface="Arial"/>
              </a:rPr>
              <a:t>	- Uncashed Checks</a:t>
            </a:r>
          </a:p>
          <a:p>
            <a:r>
              <a:rPr lang="en-US">
                <a:latin typeface="Arial"/>
                <a:cs typeface="Arial"/>
              </a:rPr>
              <a:t>	- Bank Accounts</a:t>
            </a:r>
          </a:p>
          <a:p>
            <a:r>
              <a:rPr lang="en-US">
                <a:latin typeface="Arial"/>
                <a:cs typeface="Arial"/>
              </a:rPr>
              <a:t>	- Regarding Your Facility</a:t>
            </a:r>
          </a:p>
          <a:p>
            <a:r>
              <a:rPr lang="en-US">
                <a:latin typeface="Arial"/>
                <a:cs typeface="Arial"/>
              </a:rPr>
              <a:t>Collect &amp; void all unused checks</a:t>
            </a:r>
          </a:p>
          <a:p>
            <a:r>
              <a:rPr lang="en-US">
                <a:latin typeface="Arial"/>
                <a:cs typeface="Arial"/>
              </a:rPr>
              <a:t>Plan A-133 Single Audit</a:t>
            </a:r>
          </a:p>
          <a:p>
            <a:r>
              <a:rPr lang="en-US">
                <a:latin typeface="Arial"/>
                <a:cs typeface="Arial"/>
              </a:rPr>
              <a:t>Conduct a Final Evaluation &amp; prepare a Summary</a:t>
            </a:r>
          </a:p>
          <a:p>
            <a:r>
              <a:rPr lang="en-US">
                <a:latin typeface="Arial"/>
                <a:cs typeface="Arial"/>
              </a:rPr>
              <a:t>Update OEDS</a:t>
            </a:r>
          </a:p>
          <a:p>
            <a:r>
              <a:rPr lang="en-US">
                <a:latin typeface="Arial"/>
                <a:cs typeface="Arial"/>
              </a:rPr>
              <a:t>Complete revision requests</a:t>
            </a:r>
            <a:endParaRPr lang="en-US"/>
          </a:p>
          <a:p>
            <a:r>
              <a:rPr lang="en-US">
                <a:latin typeface="Arial"/>
                <a:cs typeface="Arial"/>
              </a:rPr>
              <a:t>Update Website</a:t>
            </a:r>
          </a:p>
          <a:p>
            <a:endParaRPr lang="en-US">
              <a:latin typeface="Arial" pitchFamily="34" charset="0"/>
              <a:cs typeface="Arial"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27</a:t>
            </a:fld>
            <a:endParaRPr lang="en-US"/>
          </a:p>
        </p:txBody>
      </p:sp>
    </p:spTree>
    <p:extLst>
      <p:ext uri="{BB962C8B-B14F-4D97-AF65-F5344CB8AC3E}">
        <p14:creationId xmlns:p14="http://schemas.microsoft.com/office/powerpoint/2010/main" val="1326525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28</a:t>
            </a:fld>
            <a:endParaRPr lang="en-US"/>
          </a:p>
        </p:txBody>
      </p:sp>
    </p:spTree>
    <p:extLst>
      <p:ext uri="{BB962C8B-B14F-4D97-AF65-F5344CB8AC3E}">
        <p14:creationId xmlns:p14="http://schemas.microsoft.com/office/powerpoint/2010/main" val="758249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TIFFANY WILL COVER 21APR REPORTING</a:t>
            </a:r>
            <a:endParaRPr lang="en-US">
              <a:ea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29</a:t>
            </a:fld>
            <a:endParaRPr lang="en-US"/>
          </a:p>
        </p:txBody>
      </p:sp>
    </p:spTree>
    <p:extLst>
      <p:ext uri="{BB962C8B-B14F-4D97-AF65-F5344CB8AC3E}">
        <p14:creationId xmlns:p14="http://schemas.microsoft.com/office/powerpoint/2010/main" val="91399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TIFFANY</a:t>
            </a:r>
          </a:p>
          <a:p>
            <a:endParaRPr lang="en-US"/>
          </a:p>
          <a:p>
            <a:r>
              <a:rPr lang="en-US"/>
              <a:t>Hello everyone, I’m Tiffany Cartier White – Education Program Specialist for the NW and NE region and I facilitate the reporting of 21 APR data. I also manage our office’s communications via GovDelivery and the 21st Century’s webpages where you will find critical program updates and resources shared should you need additional help.</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30</a:t>
            </a:fld>
            <a:endParaRPr lang="en-US"/>
          </a:p>
        </p:txBody>
      </p:sp>
    </p:spTree>
    <p:extLst>
      <p:ext uri="{BB962C8B-B14F-4D97-AF65-F5344CB8AC3E}">
        <p14:creationId xmlns:p14="http://schemas.microsoft.com/office/powerpoint/2010/main" val="4517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allow me to introduce you to the Out-of-School Time team!</a:t>
            </a:r>
          </a:p>
          <a:p>
            <a:endParaRPr lang="en-US"/>
          </a:p>
          <a:p>
            <a:r>
              <a:rPr lang="en-US"/>
              <a:t>Valerie Kunze, Administrator</a:t>
            </a:r>
            <a:endParaRPr lang="en-US">
              <a:ea typeface="Calibri"/>
              <a:cs typeface="Calibri"/>
            </a:endParaRPr>
          </a:p>
          <a:p>
            <a:r>
              <a:rPr lang="en-US">
                <a:ea typeface="Calibri"/>
                <a:cs typeface="Calibri"/>
              </a:rPr>
              <a:t>Dr. Stacey Brinkley, Grants Manager</a:t>
            </a:r>
            <a:endParaRPr lang="en-US"/>
          </a:p>
          <a:p>
            <a:r>
              <a:rPr lang="en-US"/>
              <a:t>Jacqueline Cheadle, Education Program Specialist, Southeast and Southwest Region Consultant</a:t>
            </a:r>
            <a:endParaRPr lang="en-US">
              <a:ea typeface="Calibri"/>
              <a:cs typeface="Calibri"/>
            </a:endParaRPr>
          </a:p>
          <a:p>
            <a:r>
              <a:rPr lang="en-US"/>
              <a:t>Tiffany Cartier White, Education Program Specialist, Northeast and Northwest Region Consultant</a:t>
            </a:r>
            <a:endParaRPr lang="en-US">
              <a:ea typeface="Calibri"/>
              <a:cs typeface="Calibri"/>
            </a:endParaRPr>
          </a:p>
          <a:p>
            <a:endParaRPr lang="en-US"/>
          </a:p>
          <a:p>
            <a:r>
              <a:rPr lang="en-US"/>
              <a:t>I am Sheila Samson, the 21st Century Financial Program Manager, representing the Out-of-School Time Team in the Office of Whole Child Supports. I’ll be conducting today’s training, and our entire team is here to answer your questions and support your success to closeout your grant. </a:t>
            </a:r>
            <a:endParaRPr lang="en-US">
              <a:ea typeface="Calibri"/>
              <a:cs typeface="Calibri"/>
            </a:endParaRPr>
          </a:p>
          <a:p>
            <a:endParaRPr lang="en-US">
              <a:ea typeface="Calibri"/>
              <a:cs typeface="Calibri"/>
            </a:endParaRPr>
          </a:p>
          <a:p>
            <a:r>
              <a:rPr lang="en-US">
                <a:ea typeface="Calibri"/>
                <a:cs typeface="Calibri"/>
              </a:rPr>
              <a:t>Also with us today is Julia Holton, Senior Reseach Associate with University of Cincinnati Evaluation Services Center and Chad Heileman, Director of Center for Out of School Advancement.  I will turn it over to Chad.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A6E335F-6B58-4BAC-AAD9-EC2E6DC7157D}" type="slidenum">
              <a:rPr lang="en-US" smtClean="0"/>
              <a:t>3</a:t>
            </a:fld>
            <a:endParaRPr lang="en-US"/>
          </a:p>
        </p:txBody>
      </p:sp>
    </p:spTree>
    <p:extLst>
      <p:ext uri="{BB962C8B-B14F-4D97-AF65-F5344CB8AC3E}">
        <p14:creationId xmlns:p14="http://schemas.microsoft.com/office/powerpoint/2010/main" val="1502708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TIFFANY</a:t>
            </a:r>
            <a:endParaRPr lang="en-US"/>
          </a:p>
          <a:p>
            <a:endParaRPr lang="en-US"/>
          </a:p>
          <a:p>
            <a:r>
              <a:rPr lang="en-US"/>
              <a:t>We'll share this timeline throughout the training – take a look at the highlighted area above...you’ll see the reporting windows for 21APR data. </a:t>
            </a:r>
            <a:endParaRPr lang="en-US">
              <a:ea typeface="Calibri"/>
              <a:cs typeface="Calibri"/>
            </a:endParaRPr>
          </a:p>
          <a:p>
            <a:endParaRPr lang="en-US"/>
          </a:p>
          <a:p>
            <a:r>
              <a:rPr lang="en-US"/>
              <a:t>You'll report data in DEW’s internal OH-ID portal. Your Program Manager will receive notifications for trainings and the availability of instructional resources via GovDelivery. </a:t>
            </a:r>
            <a:endParaRPr lang="en-US">
              <a:ea typeface="Calibri"/>
              <a:cs typeface="Calibri"/>
            </a:endParaRPr>
          </a:p>
          <a:p>
            <a:endParaRPr lang="en-US"/>
          </a:p>
          <a:p>
            <a:r>
              <a:rPr lang="en-US"/>
              <a:t>These resources will also be shared on the 21st CCLC webpage.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A6E335F-6B58-4BAC-AAD9-EC2E6DC7157D}" type="slidenum">
              <a:rPr lang="en-US" smtClean="0"/>
              <a:t>31</a:t>
            </a:fld>
            <a:endParaRPr lang="en-US"/>
          </a:p>
        </p:txBody>
      </p:sp>
    </p:spTree>
    <p:extLst>
      <p:ext uri="{BB962C8B-B14F-4D97-AF65-F5344CB8AC3E}">
        <p14:creationId xmlns:p14="http://schemas.microsoft.com/office/powerpoint/2010/main" val="1694821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TIFFANY</a:t>
            </a:r>
            <a:endParaRPr lang="en-US"/>
          </a:p>
          <a:p>
            <a:endParaRPr lang="en-US"/>
          </a:p>
          <a:p>
            <a:r>
              <a:rPr lang="en-US"/>
              <a:t>The federal grant year and the state fiscal years do not align – We created this chart to review the reporting schedule for 21APR data.</a:t>
            </a:r>
            <a:endParaRPr lang="en-US">
              <a:ea typeface="Calibri"/>
              <a:cs typeface="Calibri"/>
            </a:endParaRPr>
          </a:p>
          <a:p>
            <a:endParaRPr lang="en-US"/>
          </a:p>
          <a:p>
            <a:r>
              <a:rPr lang="en-US"/>
              <a:t>During these final reporting windows you will report your data for the summer </a:t>
            </a:r>
            <a:r>
              <a:rPr lang="en-US" i="1"/>
              <a:t>before </a:t>
            </a:r>
            <a:r>
              <a:rPr lang="en-US"/>
              <a:t>this school year that is about to end and this most recent school year.</a:t>
            </a:r>
            <a:endParaRPr lang="en-US">
              <a:ea typeface="Calibri"/>
              <a:cs typeface="Calibri"/>
            </a:endParaRPr>
          </a:p>
          <a:p>
            <a:endParaRPr lang="en-US"/>
          </a:p>
          <a:p>
            <a:r>
              <a:rPr lang="en-US"/>
              <a:t>If your sites did not have summer programming, you'll indicate this when you report your data, by marking the summer site center as inactive. </a:t>
            </a:r>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32</a:t>
            </a:fld>
            <a:endParaRPr lang="en-US"/>
          </a:p>
        </p:txBody>
      </p:sp>
    </p:spTree>
    <p:extLst>
      <p:ext uri="{BB962C8B-B14F-4D97-AF65-F5344CB8AC3E}">
        <p14:creationId xmlns:p14="http://schemas.microsoft.com/office/powerpoint/2010/main" val="2052699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TIFFANY</a:t>
            </a:r>
          </a:p>
          <a:p>
            <a:endParaRPr lang="en-US"/>
          </a:p>
          <a:p>
            <a:r>
              <a:rPr lang="en-US"/>
              <a:t>The first window will be for reporting your activities, staffing and participation data – we anticipate this window will open in late August and we plan to give grantees around a month to complete their data entry.</a:t>
            </a:r>
            <a:endParaRPr lang="en-US">
              <a:ea typeface="Calibri"/>
              <a:cs typeface="Calibri"/>
            </a:endParaRPr>
          </a:p>
          <a:p>
            <a:endParaRPr lang="en-US"/>
          </a:p>
          <a:p>
            <a:r>
              <a:rPr lang="en-US"/>
              <a:t>Note there are two separate surveys – one for summer term and one for the school year. You'll need to open each grant site to complete the in the system.</a:t>
            </a:r>
          </a:p>
        </p:txBody>
      </p:sp>
      <p:sp>
        <p:nvSpPr>
          <p:cNvPr id="4" name="Slide Number Placeholder 3"/>
          <p:cNvSpPr>
            <a:spLocks noGrp="1"/>
          </p:cNvSpPr>
          <p:nvPr>
            <p:ph type="sldNum" sz="quarter" idx="5"/>
          </p:nvPr>
        </p:nvSpPr>
        <p:spPr/>
        <p:txBody>
          <a:bodyPr/>
          <a:lstStyle/>
          <a:p>
            <a:fld id="{A88EB8E9-7E05-4C60-A58D-798732DD5BFE}" type="slidenum">
              <a:rPr lang="en-US" smtClean="0"/>
              <a:t>33</a:t>
            </a:fld>
            <a:endParaRPr lang="en-US"/>
          </a:p>
        </p:txBody>
      </p:sp>
    </p:spTree>
    <p:extLst>
      <p:ext uri="{BB962C8B-B14F-4D97-AF65-F5344CB8AC3E}">
        <p14:creationId xmlns:p14="http://schemas.microsoft.com/office/powerpoint/2010/main" val="794587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TIFFANY</a:t>
            </a:r>
          </a:p>
          <a:p>
            <a:endParaRPr lang="en-US"/>
          </a:p>
          <a:p>
            <a:r>
              <a:rPr lang="en-US"/>
              <a:t>As you close out your grants, don’t forget the data needed for your final reporting requirements and from whom you must get them:</a:t>
            </a:r>
            <a:endParaRPr lang="en-US">
              <a:ea typeface="Calibri"/>
              <a:cs typeface="Calibri"/>
            </a:endParaRPr>
          </a:p>
          <a:p>
            <a:endParaRPr lang="en-US"/>
          </a:p>
          <a:p>
            <a:r>
              <a:rPr lang="en-US"/>
              <a:t>Activities: types/amount offered</a:t>
            </a:r>
            <a:endParaRPr lang="en-US">
              <a:ea typeface="Calibri"/>
              <a:cs typeface="Calibri"/>
            </a:endParaRPr>
          </a:p>
          <a:p>
            <a:r>
              <a:rPr lang="en-US"/>
              <a:t>Staffing: staff number and paid/unpaid status</a:t>
            </a:r>
            <a:endParaRPr lang="en-US">
              <a:ea typeface="Calibri"/>
              <a:cs typeface="Calibri"/>
            </a:endParaRPr>
          </a:p>
          <a:p>
            <a:r>
              <a:rPr lang="en-US"/>
              <a:t>Participation: program attendance, student demographics</a:t>
            </a:r>
            <a:endParaRPr lang="en-US">
              <a:ea typeface="Calibri"/>
              <a:cs typeface="Calibri"/>
            </a:endParaRPr>
          </a:p>
          <a:p>
            <a:endParaRPr lang="en-US"/>
          </a:p>
          <a:p>
            <a:r>
              <a:rPr lang="en-US"/>
              <a:t>Outcomes:</a:t>
            </a:r>
            <a:endParaRPr lang="en-US">
              <a:ea typeface="Calibri"/>
              <a:cs typeface="Calibri"/>
            </a:endParaRPr>
          </a:p>
          <a:p>
            <a:pPr lvl="1"/>
            <a:r>
              <a:rPr lang="en-US"/>
              <a:t>GPRA#1: state assessment data</a:t>
            </a:r>
            <a:endParaRPr lang="en-US">
              <a:ea typeface="Calibri"/>
              <a:cs typeface="Calibri"/>
            </a:endParaRPr>
          </a:p>
          <a:p>
            <a:pPr lvl="1"/>
            <a:r>
              <a:rPr lang="en-US"/>
              <a:t>GPRA#2: grade point averages</a:t>
            </a:r>
            <a:endParaRPr lang="en-US">
              <a:ea typeface="Calibri"/>
              <a:cs typeface="Calibri"/>
            </a:endParaRPr>
          </a:p>
          <a:p>
            <a:pPr lvl="1"/>
            <a:r>
              <a:rPr lang="en-US"/>
              <a:t>GPRA#3: school day attendance</a:t>
            </a:r>
            <a:endParaRPr lang="en-US">
              <a:ea typeface="Calibri"/>
              <a:cs typeface="Calibri"/>
            </a:endParaRPr>
          </a:p>
          <a:p>
            <a:pPr lvl="1"/>
            <a:r>
              <a:rPr lang="en-US"/>
              <a:t>GPRA#4: in-school suspension data (if applicable)</a:t>
            </a:r>
            <a:endParaRPr lang="en-US">
              <a:ea typeface="Calibri"/>
              <a:cs typeface="Calibri"/>
            </a:endParaRPr>
          </a:p>
          <a:p>
            <a:pPr lvl="1"/>
            <a:r>
              <a:rPr lang="en-US"/>
              <a:t>GPRA#5: student engagement survey (for teachers – see next slide)</a:t>
            </a:r>
            <a:endParaRPr lang="en-US">
              <a:ea typeface="Calibri"/>
              <a:cs typeface="Calibri"/>
            </a:endParaRPr>
          </a:p>
          <a:p>
            <a:endParaRPr lang="en-US"/>
          </a:p>
          <a:p>
            <a:r>
              <a:rPr lang="en-US"/>
              <a:t>Make sure your program contact for communications has access to this information for activities on the timeline shared throughout this training.</a:t>
            </a:r>
            <a:endParaRPr lang="en-US">
              <a:ea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34</a:t>
            </a:fld>
            <a:endParaRPr lang="en-US"/>
          </a:p>
        </p:txBody>
      </p:sp>
    </p:spTree>
    <p:extLst>
      <p:ext uri="{BB962C8B-B14F-4D97-AF65-F5344CB8AC3E}">
        <p14:creationId xmlns:p14="http://schemas.microsoft.com/office/powerpoint/2010/main" val="1253815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TIFFANY</a:t>
            </a:r>
          </a:p>
          <a:p>
            <a:endParaRPr lang="en-US"/>
          </a:p>
          <a:p>
            <a:r>
              <a:rPr lang="en-US"/>
              <a:t>The second window will be for reporting your outcomes data – we anticipate this window will open in mid November and we plan to give grantees around about 2 months to complete their data entry.</a:t>
            </a:r>
          </a:p>
          <a:p>
            <a:endParaRPr lang="en-US"/>
          </a:p>
          <a:p>
            <a:r>
              <a:rPr lang="en-US"/>
              <a:t>Note (again) there are two separate surveys – one for summer term and one for the school year. You will complete the survey for each grant site listed in the system (if you previously marked a site inactive during the first reporting window, you will have no data to enter for that site).</a:t>
            </a:r>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376839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TIFFANY</a:t>
            </a:r>
          </a:p>
          <a:p>
            <a:endParaRPr lang="en-US"/>
          </a:p>
          <a:p>
            <a:r>
              <a:rPr lang="en-US"/>
              <a:t>As a reminder, you'll reference the teacher survey provided on 21st Century's Evaluation Resources webpage </a:t>
            </a:r>
            <a:r>
              <a:rPr lang="en-US" b="1"/>
              <a:t>(place link in chat) </a:t>
            </a:r>
            <a:r>
              <a:rPr lang="en-US"/>
              <a:t>for window 2s Outcomes question concerning teacher-reported classroom engagement</a:t>
            </a:r>
            <a:r>
              <a:rPr lang="en-US" b="1"/>
              <a:t>.</a:t>
            </a:r>
            <a:endParaRPr lang="en-US" b="1">
              <a:ea typeface="Calibri"/>
              <a:cs typeface="Calibri"/>
            </a:endParaRPr>
          </a:p>
          <a:p>
            <a:endParaRPr lang="en-US"/>
          </a:p>
          <a:p>
            <a:r>
              <a:rPr lang="en-US"/>
              <a:t>This survey is regarding the school year ending now (and the previous summer), so it is easiest for teachers to complete right now while the information is still fresh in their memories. Be sure results are compiled and kept for the staff person reporting your data in November. It's difficult to get a good survey response rate from teachers if you wait until the fall to administer this survey.</a:t>
            </a:r>
            <a:endParaRPr lang="en-US">
              <a:ea typeface="Calibri"/>
              <a:cs typeface="Calibri"/>
            </a:endParaRPr>
          </a:p>
          <a:p>
            <a:endParaRPr lang="en-US">
              <a:ea typeface="Calibri"/>
              <a:cs typeface="Calibri"/>
            </a:endParaRPr>
          </a:p>
          <a:p>
            <a:r>
              <a:rPr lang="en-US"/>
              <a:t>Next: The University of Cincinnati will now share their end-of-year reporting requirements with you.</a:t>
            </a:r>
            <a:endParaRPr lang="en-US">
              <a:ea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a:p>
        </p:txBody>
      </p:sp>
    </p:spTree>
    <p:extLst>
      <p:ext uri="{BB962C8B-B14F-4D97-AF65-F5344CB8AC3E}">
        <p14:creationId xmlns:p14="http://schemas.microsoft.com/office/powerpoint/2010/main" val="3182081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JULIA</a:t>
            </a:r>
          </a:p>
          <a:p>
            <a:endParaRPr lang="en-US">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37</a:t>
            </a:fld>
            <a:endParaRPr lang="en-US"/>
          </a:p>
        </p:txBody>
      </p:sp>
    </p:spTree>
    <p:extLst>
      <p:ext uri="{BB962C8B-B14F-4D97-AF65-F5344CB8AC3E}">
        <p14:creationId xmlns:p14="http://schemas.microsoft.com/office/powerpoint/2010/main" val="616120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40</a:t>
            </a:fld>
            <a:endParaRPr lang="en-US"/>
          </a:p>
        </p:txBody>
      </p:sp>
    </p:spTree>
    <p:extLst>
      <p:ext uri="{BB962C8B-B14F-4D97-AF65-F5344CB8AC3E}">
        <p14:creationId xmlns:p14="http://schemas.microsoft.com/office/powerpoint/2010/main" val="3735323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SHEILA</a:t>
            </a:r>
          </a:p>
          <a:p>
            <a:r>
              <a:rPr lang="en-US">
                <a:ea typeface="Calibri"/>
                <a:cs typeface="Calibri"/>
              </a:rPr>
              <a:t>Remind grantees of key dates</a:t>
            </a:r>
          </a:p>
        </p:txBody>
      </p:sp>
      <p:sp>
        <p:nvSpPr>
          <p:cNvPr id="4" name="Slide Number Placeholder 3"/>
          <p:cNvSpPr>
            <a:spLocks noGrp="1"/>
          </p:cNvSpPr>
          <p:nvPr>
            <p:ph type="sldNum" sz="quarter" idx="5"/>
          </p:nvPr>
        </p:nvSpPr>
        <p:spPr/>
        <p:txBody>
          <a:bodyPr/>
          <a:lstStyle/>
          <a:p>
            <a:fld id="{7A6E335F-6B58-4BAC-AAD9-EC2E6DC7157D}" type="slidenum">
              <a:rPr lang="en-US" smtClean="0"/>
              <a:t>41</a:t>
            </a:fld>
            <a:endParaRPr lang="en-US"/>
          </a:p>
        </p:txBody>
      </p:sp>
    </p:spTree>
    <p:extLst>
      <p:ext uri="{BB962C8B-B14F-4D97-AF65-F5344CB8AC3E}">
        <p14:creationId xmlns:p14="http://schemas.microsoft.com/office/powerpoint/2010/main" val="1114046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SHEILA</a:t>
            </a:r>
          </a:p>
        </p:txBody>
      </p:sp>
      <p:sp>
        <p:nvSpPr>
          <p:cNvPr id="4" name="Slide Number Placeholder 3"/>
          <p:cNvSpPr>
            <a:spLocks noGrp="1"/>
          </p:cNvSpPr>
          <p:nvPr>
            <p:ph type="sldNum" sz="quarter" idx="5"/>
          </p:nvPr>
        </p:nvSpPr>
        <p:spPr/>
        <p:txBody>
          <a:bodyPr/>
          <a:lstStyle/>
          <a:p>
            <a:fld id="{7A6E335F-6B58-4BAC-AAD9-EC2E6DC7157D}" type="slidenum">
              <a:rPr lang="en-US" smtClean="0"/>
              <a:t>42</a:t>
            </a:fld>
            <a:endParaRPr lang="en-US"/>
          </a:p>
        </p:txBody>
      </p:sp>
    </p:spTree>
    <p:extLst>
      <p:ext uri="{BB962C8B-B14F-4D97-AF65-F5344CB8AC3E}">
        <p14:creationId xmlns:p14="http://schemas.microsoft.com/office/powerpoint/2010/main" val="495627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Just a brief pause so you can put a face to the out of school time team </a:t>
            </a:r>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a:t>
            </a:fld>
            <a:endParaRPr lang="en-US"/>
          </a:p>
        </p:txBody>
      </p:sp>
    </p:spTree>
    <p:extLst>
      <p:ext uri="{BB962C8B-B14F-4D97-AF65-F5344CB8AC3E}">
        <p14:creationId xmlns:p14="http://schemas.microsoft.com/office/powerpoint/2010/main" val="4029165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a:t>
            </a:r>
          </a:p>
        </p:txBody>
      </p:sp>
      <p:sp>
        <p:nvSpPr>
          <p:cNvPr id="4" name="Slide Number Placeholder 3"/>
          <p:cNvSpPr>
            <a:spLocks noGrp="1"/>
          </p:cNvSpPr>
          <p:nvPr>
            <p:ph type="sldNum" sz="quarter" idx="5"/>
          </p:nvPr>
        </p:nvSpPr>
        <p:spPr/>
        <p:txBody>
          <a:bodyPr/>
          <a:lstStyle/>
          <a:p>
            <a:fld id="{7A6E335F-6B58-4BAC-AAD9-EC2E6DC7157D}" type="slidenum">
              <a:rPr lang="en-US" smtClean="0"/>
              <a:t>43</a:t>
            </a:fld>
            <a:endParaRPr lang="en-US"/>
          </a:p>
        </p:txBody>
      </p:sp>
    </p:spTree>
    <p:extLst>
      <p:ext uri="{BB962C8B-B14F-4D97-AF65-F5344CB8AC3E}">
        <p14:creationId xmlns:p14="http://schemas.microsoft.com/office/powerpoint/2010/main" val="164705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First, we</a:t>
            </a:r>
            <a:r>
              <a:rPr lang="en-US"/>
              <a:t> would like to thank you and your staff for devoting the last five years to growing the students in your programs through academic activities, positive youth development and actively involving the families of your students. Although this grant is ending, we hope it was a satisfying experience for you, your staff, your students and families and the communities you have served during this time.</a:t>
            </a:r>
            <a:endParaRPr lang="en-US">
              <a:ea typeface="Calibri"/>
              <a:cs typeface="Calibri"/>
            </a:endParaRPr>
          </a:p>
          <a:p>
            <a:endParaRPr lang="en-US"/>
          </a:p>
          <a:p>
            <a:endParaRPr lang="en-US"/>
          </a:p>
          <a:p>
            <a:r>
              <a:rPr lang="en-US"/>
              <a:t>Our goal today is to ensure that you will successfully bring your 21</a:t>
            </a:r>
            <a:r>
              <a:rPr lang="en-US" baseline="30000"/>
              <a:t>st</a:t>
            </a:r>
            <a:r>
              <a:rPr lang="en-US"/>
              <a:t> Century to a close. Throughout the presentation We will refer to the timeline that will help you complete all federally mandated requirements for your grant.</a:t>
            </a:r>
            <a:endParaRPr lang="en-US">
              <a:ea typeface="Calibri"/>
              <a:cs typeface="Calibri"/>
            </a:endParaRPr>
          </a:p>
          <a:p>
            <a:endParaRPr lang="en-US"/>
          </a:p>
          <a:p>
            <a:pPr marL="227965" indent="-227965">
              <a:buAutoNum type="arabicParenR"/>
            </a:pPr>
            <a:r>
              <a:rPr lang="en-US"/>
              <a:t>First, we will cover the Grant Closeout Desk Review. </a:t>
            </a:r>
            <a:endParaRPr lang="en-US">
              <a:ea typeface="Calibri" panose="020F0502020204030204"/>
              <a:cs typeface="Calibri" panose="020F0502020204030204"/>
            </a:endParaRPr>
          </a:p>
          <a:p>
            <a:pPr marL="227965" indent="-227965">
              <a:buAutoNum type="arabicParenR"/>
            </a:pPr>
            <a:r>
              <a:rPr lang="en-US"/>
              <a:t>Next, we will discuss reporting the federal data points in the US Department of Education’s 21 APR Data Reporting System.</a:t>
            </a:r>
            <a:endParaRPr lang="en-US">
              <a:ea typeface="Calibri"/>
              <a:cs typeface="Calibri"/>
            </a:endParaRPr>
          </a:p>
          <a:p>
            <a:pPr marL="227965" indent="-227965">
              <a:buAutoNum type="arabicParenR"/>
            </a:pPr>
            <a:r>
              <a:rPr lang="en-US"/>
              <a:t>Lastly, we will share the expectations for the End of Year Reporting</a:t>
            </a:r>
            <a:endParaRPr lang="en-US">
              <a:ea typeface="Calibri"/>
              <a:cs typeface="Calibri"/>
            </a:endParaRPr>
          </a:p>
          <a:p>
            <a:pPr marL="228571" indent="-228571">
              <a:buAutoNum type="arabicParen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1696632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Calibri"/>
                <a:ea typeface="Calibri"/>
                <a:cs typeface="Calibri"/>
              </a:rPr>
              <a:t>It has been our experience that some grantees have contracts with staff and evaluators that end prior the deadlines for reporting required data to the Department. This has resulted in our being unable to contact someone with the data needed to provide the information discussed in this training. </a:t>
            </a:r>
            <a:endParaRPr lang="en-US"/>
          </a:p>
          <a:p>
            <a:endParaRPr lang="en-US" sz="1400">
              <a:latin typeface="Calibri" panose="020F0502020204030204" pitchFamily="34" charset="0"/>
              <a:ea typeface="Calibri" panose="020F0502020204030204" pitchFamily="34" charset="0"/>
              <a:cs typeface="Times New Roman" panose="02020603050405020304" pitchFamily="18" charset="0"/>
            </a:endParaRPr>
          </a:p>
          <a:p>
            <a:r>
              <a:rPr lang="en-US" sz="1400">
                <a:latin typeface="Calibri"/>
                <a:ea typeface="Calibri"/>
                <a:cs typeface="Calibri"/>
              </a:rPr>
              <a:t>We now require all 5</a:t>
            </a:r>
            <a:r>
              <a:rPr lang="en-US" sz="1400" baseline="30000">
                <a:latin typeface="Calibri"/>
                <a:ea typeface="Calibri"/>
                <a:cs typeface="Calibri"/>
              </a:rPr>
              <a:t>th</a:t>
            </a:r>
            <a:r>
              <a:rPr lang="en-US" sz="1400">
                <a:latin typeface="Calibri"/>
                <a:ea typeface="Calibri"/>
                <a:cs typeface="Calibri"/>
              </a:rPr>
              <a:t> year grantees make a note in the history log of the CCIP identifying the name, email address, and telephone number of a person our office should consider the primary grant contact after June 30</a:t>
            </a:r>
            <a:r>
              <a:rPr lang="en-US" sz="1400" baseline="30000">
                <a:latin typeface="Calibri"/>
                <a:ea typeface="Calibri"/>
                <a:cs typeface="Calibri"/>
              </a:rPr>
              <a:t>th</a:t>
            </a:r>
            <a:r>
              <a:rPr lang="en-US" sz="1400">
                <a:latin typeface="Calibri"/>
                <a:ea typeface="Calibri"/>
                <a:cs typeface="Calibri"/>
              </a:rPr>
              <a:t>. This person should then be listed as the 21</a:t>
            </a:r>
            <a:r>
              <a:rPr lang="en-US" sz="1400" baseline="30000">
                <a:latin typeface="Calibri"/>
                <a:ea typeface="Calibri"/>
                <a:cs typeface="Calibri"/>
              </a:rPr>
              <a:t>st</a:t>
            </a:r>
            <a:r>
              <a:rPr lang="en-US" sz="1400">
                <a:latin typeface="Calibri"/>
                <a:ea typeface="Calibri"/>
                <a:cs typeface="Calibri"/>
              </a:rPr>
              <a:t> CCLC program manager in OEDS to grant them access to our ODE reporting systems and to receive important emails regarding grant closeout requirements. Our suggestion is that this person might be affiliated with your LEA partner and/or that your local evaluator’s contract extend to the end of the calendar year to ensure they can complete these activities for you.</a:t>
            </a:r>
          </a:p>
          <a:p>
            <a:endParaRPr lang="en-US" sz="1400">
              <a:latin typeface="Calibri" panose="020F0502020204030204" pitchFamily="34" charset="0"/>
              <a:ea typeface="Calibri" panose="020F0502020204030204" pitchFamily="34" charset="0"/>
              <a:cs typeface="Times New Roman" panose="02020603050405020304" pitchFamily="18" charset="0"/>
            </a:endParaRPr>
          </a:p>
          <a:p>
            <a:r>
              <a:rPr lang="en-US" sz="1400">
                <a:latin typeface="Calibri"/>
                <a:ea typeface="Calibri"/>
                <a:cs typeface="Calibri"/>
              </a:rPr>
              <a:t>It is a good idea for this person also to follow our blog: </a:t>
            </a:r>
            <a:r>
              <a:rPr lang="en-US" sz="1400">
                <a:latin typeface="Calibri"/>
                <a:ea typeface="Calibri"/>
                <a:cs typeface="Calibri"/>
                <a:hlinkClick r:id="rId3"/>
              </a:rPr>
              <a:t>https://21stcenturylearningcenters.wordpress.com/</a:t>
            </a:r>
            <a:r>
              <a:rPr lang="en-US" sz="1400">
                <a:latin typeface="Calibri"/>
                <a:ea typeface="Calibri"/>
                <a:cs typeface="Calibri"/>
              </a:rPr>
              <a:t> </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179109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21637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few critical components that comprise the Grant Closeout Desk Review:</a:t>
            </a:r>
          </a:p>
          <a:p>
            <a:endParaRPr lang="en-US"/>
          </a:p>
          <a:p>
            <a:r>
              <a:rPr lang="en-US"/>
              <a:t>1 - The Grant Review Closeout Guidelines- ensure expectations are clear to properly and  successfully close out the grant.</a:t>
            </a:r>
            <a:endParaRPr lang="en-US">
              <a:ea typeface="Calibri"/>
              <a:cs typeface="Calibri"/>
            </a:endParaRPr>
          </a:p>
          <a:p>
            <a:endParaRPr lang="en-US"/>
          </a:p>
          <a:p>
            <a:r>
              <a:rPr lang="en-US"/>
              <a:t>We will get into the Monitoring System so you’ll know where to find the survey and how to access it to complete the questions and provide the appropriate</a:t>
            </a:r>
            <a:endParaRPr lang="en-US">
              <a:ea typeface="Calibri"/>
              <a:cs typeface="Calibri"/>
            </a:endParaRPr>
          </a:p>
          <a:p>
            <a:r>
              <a:rPr lang="en-US"/>
              <a:t>Documentation.</a:t>
            </a:r>
            <a:endParaRPr lang="en-US">
              <a:ea typeface="Calibri"/>
              <a:cs typeface="Calibri"/>
            </a:endParaRPr>
          </a:p>
          <a:p>
            <a:endParaRPr lang="en-US">
              <a:ea typeface="Calibri"/>
              <a:cs typeface="Calibri"/>
            </a:endParaRPr>
          </a:p>
          <a:p>
            <a:r>
              <a:rPr lang="en-US">
                <a:ea typeface="Calibri"/>
                <a:cs typeface="Calibri"/>
              </a:rPr>
              <a:t>2 – Complete the Grant Closeout Disposition Form</a:t>
            </a:r>
          </a:p>
          <a:p>
            <a:endParaRPr lang="en-US">
              <a:ea typeface="Calibri"/>
              <a:cs typeface="Calibri"/>
            </a:endParaRPr>
          </a:p>
          <a:p>
            <a:r>
              <a:rPr lang="en-US">
                <a:ea typeface="Calibri"/>
                <a:cs typeface="Calibri"/>
              </a:rPr>
              <a:t>3 – Prepare and run financial detailed Reports for two fiscal years. </a:t>
            </a:r>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281582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dates that pertain to the Grant Closeout Desk Review</a:t>
            </a:r>
          </a:p>
          <a:p>
            <a:endParaRPr lang="en-US"/>
          </a:p>
          <a:p>
            <a:r>
              <a:rPr lang="en-US"/>
              <a:t>June 13</a:t>
            </a:r>
            <a:r>
              <a:rPr lang="en-US" baseline="30000"/>
              <a:t>th</a:t>
            </a:r>
            <a:r>
              <a:rPr lang="en-US"/>
              <a:t>  - Please provide a History Log Comment in the CCIP to indicate who your grant program contact will be for all closeout responsibilities</a:t>
            </a:r>
            <a:endParaRPr lang="en-US">
              <a:ea typeface="Calibri"/>
              <a:cs typeface="Calibri"/>
            </a:endParaRPr>
          </a:p>
          <a:p>
            <a:endParaRPr lang="en-US">
              <a:ea typeface="Calibri"/>
              <a:cs typeface="Calibri"/>
            </a:endParaRPr>
          </a:p>
          <a:p>
            <a:r>
              <a:rPr lang="en-US"/>
              <a:t>June 30</a:t>
            </a:r>
            <a:r>
              <a:rPr lang="en-US" baseline="30000"/>
              <a:t>th</a:t>
            </a:r>
            <a:r>
              <a:rPr lang="en-US"/>
              <a:t> – this is the end of the fiscal year. We encourage you to get your PCRs in ASAP so those can be processed. It would be IDEAL to get your PCRs submitted by Wednesday June 11</a:t>
            </a:r>
            <a:r>
              <a:rPr lang="en-US" baseline="30000"/>
              <a:t>th</a:t>
            </a:r>
            <a:r>
              <a:rPr lang="en-US"/>
              <a:t> at noon, to avoid the State Accounting System’s two-week shutdown. When the system reopens on July 1</a:t>
            </a:r>
            <a:r>
              <a:rPr lang="en-US" baseline="30000"/>
              <a:t>st</a:t>
            </a:r>
            <a:r>
              <a:rPr lang="en-US"/>
              <a:t>, be mindful that there will be lots of PCRs that need to be processed – the sooner you get your PCRs in to be processed and paid, the better.</a:t>
            </a:r>
            <a:endParaRPr lang="en-US">
              <a:ea typeface="Calibri"/>
              <a:cs typeface="Calibri"/>
            </a:endParaRPr>
          </a:p>
          <a:p>
            <a:endParaRPr lang="en-US"/>
          </a:p>
          <a:p>
            <a:r>
              <a:rPr lang="en-US"/>
              <a:t>September 30</a:t>
            </a:r>
            <a:r>
              <a:rPr lang="en-US" baseline="30000"/>
              <a:t>th</a:t>
            </a:r>
            <a:r>
              <a:rPr lang="en-US"/>
              <a:t> – Please make sure to submit your Final Expenditure Report in the CCIP by this date! I advise you not to wait until this date to submit – in past years we’ve had some grantees wait until the last minute and run into issues trying to enter data, due to incorrect roles in OEDS or general system glitches.   Many things can happen so please be mindful and work on submitting these well in advance of 9/30</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defTabSz="548544">
              <a:defRPr/>
            </a:pPr>
            <a:fld id="{A88EB8E9-7E05-4C60-A58D-798732DD5BFE}" type="slidenum">
              <a:rPr lang="en-US">
                <a:solidFill>
                  <a:prstClr val="black"/>
                </a:solidFill>
                <a:latin typeface="Calibri"/>
              </a:rPr>
              <a:pPr defTabSz="548544">
                <a:defRPr/>
              </a:pPr>
              <a:t>9</a:t>
            </a:fld>
            <a:endParaRPr lang="en-US">
              <a:solidFill>
                <a:prstClr val="black"/>
              </a:solidFill>
              <a:latin typeface="Calibri"/>
            </a:endParaRPr>
          </a:p>
        </p:txBody>
      </p:sp>
    </p:spTree>
    <p:extLst>
      <p:ext uri="{BB962C8B-B14F-4D97-AF65-F5344CB8AC3E}">
        <p14:creationId xmlns:p14="http://schemas.microsoft.com/office/powerpoint/2010/main" val="3940250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endParaRPr lang="en-US" sz="6600" b="1" cap="all">
              <a:solidFill>
                <a:srgbClr val="002060"/>
              </a:solidFill>
              <a:latin typeface="+mj-lt"/>
            </a:endParaRP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7" name="Title 1">
            <a:extLst>
              <a:ext uri="{FF2B5EF4-FFF2-40B4-BE49-F238E27FC236}">
                <a16:creationId xmlns:a16="http://schemas.microsoft.com/office/drawing/2014/main" id="{05BF5A61-E4C1-725F-EE45-C0A999591012}"/>
              </a:ext>
            </a:extLst>
          </p:cNvPr>
          <p:cNvSpPr>
            <a:spLocks noGrp="1"/>
          </p:cNvSpPr>
          <p:nvPr>
            <p:ph type="title" hasCustomPrompt="1"/>
          </p:nvPr>
        </p:nvSpPr>
        <p:spPr>
          <a:xfrm>
            <a:off x="381000" y="481576"/>
            <a:ext cx="11430000" cy="982861"/>
          </a:xfrm>
        </p:spPr>
        <p:txBody>
          <a:bodyPr>
            <a:noAutofit/>
          </a:bodyPr>
          <a:lstStyle>
            <a:lvl1pPr algn="ctr">
              <a:defRPr sz="6600"/>
            </a:lvl1pPr>
          </a:lstStyle>
          <a:p>
            <a:r>
              <a:rPr lang="en-US"/>
              <a:t>Click to edit title</a:t>
            </a:r>
          </a:p>
        </p:txBody>
      </p:sp>
    </p:spTree>
    <p:extLst>
      <p:ext uri="{BB962C8B-B14F-4D97-AF65-F5344CB8AC3E}">
        <p14:creationId xmlns:p14="http://schemas.microsoft.com/office/powerpoint/2010/main" val="55540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209947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9628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470132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0062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1964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350404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4275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232131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5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16990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2" name="Title 1">
            <a:extLst>
              <a:ext uri="{FF2B5EF4-FFF2-40B4-BE49-F238E27FC236}">
                <a16:creationId xmlns:a16="http://schemas.microsoft.com/office/drawing/2014/main" id="{E45FF6FB-3F8E-3FF4-AA8C-FC196A0DB287}"/>
              </a:ext>
            </a:extLst>
          </p:cNvPr>
          <p:cNvSpPr>
            <a:spLocks noGrp="1"/>
          </p:cNvSpPr>
          <p:nvPr>
            <p:ph type="title" hasCustomPrompt="1"/>
          </p:nvPr>
        </p:nvSpPr>
        <p:spPr>
          <a:xfrm>
            <a:off x="381000" y="481576"/>
            <a:ext cx="11430000" cy="982861"/>
          </a:xfrm>
        </p:spPr>
        <p:txBody>
          <a:bodyPr>
            <a:noAutofit/>
          </a:bodyPr>
          <a:lstStyle>
            <a:lvl1pPr algn="ctr">
              <a:defRPr sz="6600"/>
            </a:lvl1pPr>
          </a:lstStyle>
          <a:p>
            <a:r>
              <a:rPr lang="en-US"/>
              <a:t>Click to edit title</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23791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388209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spTree>
    <p:extLst>
      <p:ext uri="{BB962C8B-B14F-4D97-AF65-F5344CB8AC3E}">
        <p14:creationId xmlns:p14="http://schemas.microsoft.com/office/powerpoint/2010/main" val="183976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1706685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1129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7624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18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757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5423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87145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5072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6.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jpeg"/><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797" r:id="rId2"/>
    <p:sldLayoutId id="2147483784" r:id="rId3"/>
    <p:sldLayoutId id="2147483774" r:id="rId4"/>
    <p:sldLayoutId id="2147483770" r:id="rId5"/>
    <p:sldLayoutId id="2147483792" r:id="rId6"/>
    <p:sldLayoutId id="2147483769" r:id="rId7"/>
    <p:sldLayoutId id="2147483771" r:id="rId8"/>
    <p:sldLayoutId id="2147483772" r:id="rId9"/>
    <p:sldLayoutId id="2147483796" r:id="rId10"/>
    <p:sldLayoutId id="2147483773" r:id="rId11"/>
    <p:sldLayoutId id="2147483775" r:id="rId12"/>
    <p:sldLayoutId id="2147483776" r:id="rId13"/>
    <p:sldLayoutId id="2147483783" r:id="rId14"/>
    <p:sldLayoutId id="2147483788" r:id="rId15"/>
    <p:sldLayoutId id="2147483778" r:id="rId16"/>
    <p:sldLayoutId id="2147483787" r:id="rId17"/>
    <p:sldLayoutId id="2147483780" r:id="rId18"/>
    <p:sldLayoutId id="2147483779" r:id="rId19"/>
    <p:sldLayoutId id="2147483777" r:id="rId20"/>
    <p:sldLayoutId id="2147483781" r:id="rId21"/>
    <p:sldLayoutId id="2147483785" r:id="rId22"/>
    <p:sldLayoutId id="2147483793" r:id="rId23"/>
    <p:sldLayoutId id="2147483791" r:id="rId24"/>
    <p:sldLayoutId id="2147483794"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54570" y="865528"/>
            <a:ext cx="3937708" cy="4886797"/>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25E_6B6D1DDF.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ohioauditor.gov/publications/docs/uniform_school_accounting_system_user_manual.pdf" TargetMode="External"/><Relationship Id="rId5" Type="http://schemas.openxmlformats.org/officeDocument/2006/relationships/image" Target="../media/image13.jpeg"/><Relationship Id="rId4" Type="http://schemas.openxmlformats.org/officeDocument/2006/relationships/hyperlink" Target="https://21stcenturylearningcenters.wordpress.com/wp-content/uploads/2022/06/21st-cclc-grant-closing-guidelines.pdf" TargetMode="External"/></Relationships>
</file>

<file path=ppt/slides/_rels/slide11.xml.rels><?xml version="1.0" encoding="UTF-8" standalone="yes"?>
<Relationships xmlns="http://schemas.openxmlformats.org/package/2006/relationships"><Relationship Id="rId3" Type="http://schemas.microsoft.com/office/2018/10/relationships/comments" Target="../comments/modernComment_164_1B5C4CAD.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s://ohid.ohio.gov/"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84_6D40A554.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85_654702F7.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268_7344A611.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ohiodas.sharepoint.com/:b:/r/sites/EDUFutureForwardOhio-Sharepoint/Shared%20Documents/21st%20Century/5th%20Year%20Grant%20Closeout/21st%20Century%20Community%20Learning%20Centers%20Inventory%20Disposition%20Request%20Form%202024.pdf?csf=1&amp;web=1&amp;e=UVo3LI"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74_2E74325.xm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ohiodas.sharepoint.com/:b:/r/sites/EDUFutureForwardOhio-Sharepoint/Shared%20Documents/21st%20Century/5th%20Year%20Grant%20Closeout/21st%20Century%20Community%20Learning%20Centers%20Inventory%20Disposition%20Request%20Form%202024.pdf?csf=1&amp;web=1&amp;e=UVo3LI" TargetMode="Externa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70_633CDCA2.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9D_236D0828.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microsoft.com/office/2018/10/relationships/comments" Target="../comments/modernComment_260_8EA4FD48.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education.ohio.gov/Topics/Finance-and-Funding/Grants-Administration/Managing-Your-Grant" TargetMode="External"/><Relationship Id="rId5" Type="http://schemas.openxmlformats.org/officeDocument/2006/relationships/hyperlink" Target="https://education.ohio.gov/getattachment/Topics/Finance-and-Funding/Grants-Administration/Managing-Your-Grant/Grants-Management-Quick-Reference-Guide-Manual.pdf.aspx?lang=en-US" TargetMode="External"/><Relationship Id="rId4" Type="http://schemas.openxmlformats.org/officeDocument/2006/relationships/hyperlink" Target="https://education.ohio.gov/getattachment/Topics/Finance-and-Funding/Grants-Administration/Managing-Your-Grant/Managing-Your-Grant.pdf.aspx?lang=en-U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ovinfo.gov/content/pkg/CFR-2014-title34-vol1/pdf/CFR-2014-title34-vol1-part80.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www2.ed.gov/policy/fund/guid/uniform-guidance/crosswalkbtw3474.pdf" TargetMode="External"/><Relationship Id="rId4" Type="http://schemas.openxmlformats.org/officeDocument/2006/relationships/hyperlink" Target="https://www.ecfr.gov/current/title-2/subtitle-A/chapter-II/part-200/subpart-D/subject-group-ECFR682eb6fbfabcde2/section-200.34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32_CEEDCE5.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44_E1839A0C.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46_A259B4BA.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30_908D3733.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education.ohio.gov/getattachment/Topics/Federal-Programs/Programs/21st-Century/Grantee-Resources/Evaluation-Resources/21cclc-teacher-survey-for-gpra-5.pdf.aspx?lang=en-U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hyperlink" Target="https://bit.ly/21stCCLCEvalQs"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education.ohio.gov/Topics/Federal-Programs/Programs/21st-Century/Grantee-Resources/Evaluation-Resources" TargetMode="External"/><Relationship Id="rId4" Type="http://schemas.openxmlformats.org/officeDocument/2006/relationships/hyperlink" Target="https://education.ohio.gov/getattachment/Topics/Federal-Programs/Programs/21st-Century/Grantee-Resources/Evaluation-Resources/2024-2025-Statewide-Eval-FAQ.pdf.aspx?lang=en-US" TargetMode="External"/></Relationships>
</file>

<file path=ppt/slides/_rels/slide41.xml.rels><?xml version="1.0" encoding="UTF-8" standalone="yes"?>
<Relationships xmlns="http://schemas.openxmlformats.org/package/2006/relationships"><Relationship Id="rId3" Type="http://schemas.microsoft.com/office/2018/10/relationships/comments" Target="../comments/modernComment_26B_A359A7A5.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267_34511D43.xml"/><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gcc02.safelinks.protection.outlook.com/?url=https%3A%2F%2Fwww.surveymonkey.com%2Fr%2FHPNMFPW&amp;data=05%7C02%7Cstacey.brinkley%40education.ohio.gov%7Cd59986c546b0424715aa08dc75d4bb00%7C50f8fcc494d84f0784eb36ed57c7c8a2%7C0%7C0%7C638514803735705472%7CUnknown%7CTWFpbGZsb3d8eyJWIjoiMC4wLjAwMDAiLCJQIjoiV2luMzIiLCJBTiI6Ik1haWwiLCJXVCI6Mn0%3D%7C0%7C%7C%7C&amp;sdata=hFY7H2U7enLLnLn5PwOsf97lMLdzAYIyOfj%2BvhxZbyY%3D&amp;reserved=0" TargetMode="External"/><Relationship Id="rId4" Type="http://schemas.openxmlformats.org/officeDocument/2006/relationships/hyperlink" Target="https://www.surveymonkey.com/r/HPS5KY8"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1E1224-E2A5-447A-8DDB-0E6DC8408BFF}"/>
              </a:ext>
            </a:extLst>
          </p:cNvPr>
          <p:cNvSpPr/>
          <p:nvPr/>
        </p:nvSpPr>
        <p:spPr>
          <a:xfrm>
            <a:off x="26437" y="3629"/>
            <a:ext cx="6432127" cy="6275293"/>
          </a:xfrm>
          <a:prstGeom prst="rect">
            <a:avLst/>
          </a:prstGeom>
          <a:solidFill>
            <a:srgbClr val="5250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sp>
        <p:nvSpPr>
          <p:cNvPr id="2" name="Title 1">
            <a:extLst>
              <a:ext uri="{FF2B5EF4-FFF2-40B4-BE49-F238E27FC236}">
                <a16:creationId xmlns:a16="http://schemas.microsoft.com/office/drawing/2014/main" id="{5DBD3C60-5220-4BC5-B6C9-CF0E3A17FD16}"/>
              </a:ext>
            </a:extLst>
          </p:cNvPr>
          <p:cNvSpPr>
            <a:spLocks noGrp="1"/>
          </p:cNvSpPr>
          <p:nvPr>
            <p:ph type="title"/>
          </p:nvPr>
        </p:nvSpPr>
        <p:spPr>
          <a:xfrm>
            <a:off x="470170" y="340469"/>
            <a:ext cx="5263267" cy="1923603"/>
          </a:xfrm>
        </p:spPr>
        <p:txBody>
          <a:bodyPr/>
          <a:lstStyle/>
          <a:p>
            <a:r>
              <a:rPr lang="en-US">
                <a:solidFill>
                  <a:schemeClr val="bg1"/>
                </a:solidFill>
              </a:rPr>
              <a:t>Grant Closeout</a:t>
            </a:r>
            <a:br>
              <a:rPr lang="en-US">
                <a:solidFill>
                  <a:schemeClr val="bg1"/>
                </a:solidFill>
              </a:rPr>
            </a:br>
            <a:r>
              <a:rPr lang="en-US">
                <a:solidFill>
                  <a:schemeClr val="bg1"/>
                </a:solidFill>
              </a:rPr>
              <a:t>Guidelines</a:t>
            </a:r>
            <a:br>
              <a:rPr lang="en-US">
                <a:solidFill>
                  <a:schemeClr val="bg1"/>
                </a:solidFill>
              </a:rPr>
            </a:br>
            <a:endParaRPr lang="en-US">
              <a:solidFill>
                <a:schemeClr val="tx1"/>
              </a:solidFill>
            </a:endParaRPr>
          </a:p>
        </p:txBody>
      </p:sp>
      <p:sp>
        <p:nvSpPr>
          <p:cNvPr id="5" name="TextBox 4">
            <a:extLst>
              <a:ext uri="{FF2B5EF4-FFF2-40B4-BE49-F238E27FC236}">
                <a16:creationId xmlns:a16="http://schemas.microsoft.com/office/drawing/2014/main" id="{0A3B38FD-E425-13EE-8FAF-B60A30E4F14B}"/>
              </a:ext>
            </a:extLst>
          </p:cNvPr>
          <p:cNvSpPr txBox="1"/>
          <p:nvPr/>
        </p:nvSpPr>
        <p:spPr>
          <a:xfrm>
            <a:off x="2794" y="568274"/>
            <a:ext cx="6088638" cy="3654847"/>
          </a:xfrm>
          <a:prstGeom prst="rect">
            <a:avLst/>
          </a:prstGeom>
          <a:noFill/>
        </p:spPr>
        <p:txBody>
          <a:bodyPr wrap="square" lIns="91440" tIns="45720" rIns="91440" bIns="45720" rtlCol="0" anchor="t">
            <a:spAutoFit/>
          </a:bodyPr>
          <a:lstStyle/>
          <a:p>
            <a:pPr algn="ctr"/>
            <a:endParaRPr lang="en-US" sz="6650">
              <a:solidFill>
                <a:srgbClr val="840615"/>
              </a:solidFill>
              <a:ea typeface="Source Sans Pro"/>
            </a:endParaRPr>
          </a:p>
          <a:p>
            <a:pPr algn="ctr"/>
            <a:r>
              <a:rPr lang="en-US" sz="3300">
                <a:solidFill>
                  <a:schemeClr val="bg1"/>
                </a:solidFill>
                <a:latin typeface="Source Sans Pro"/>
                <a:ea typeface="Source Sans Pro"/>
              </a:rPr>
              <a:t>21</a:t>
            </a:r>
            <a:r>
              <a:rPr lang="en-US" sz="3300" baseline="30000">
                <a:solidFill>
                  <a:schemeClr val="bg1"/>
                </a:solidFill>
                <a:latin typeface="Source Sans Pro"/>
                <a:ea typeface="Source Sans Pro"/>
              </a:rPr>
              <a:t>st</a:t>
            </a:r>
            <a:r>
              <a:rPr lang="en-US" sz="3300">
                <a:solidFill>
                  <a:schemeClr val="bg1"/>
                </a:solidFill>
                <a:latin typeface="Source Sans Pro"/>
                <a:ea typeface="Source Sans Pro"/>
              </a:rPr>
              <a:t> Century Community Learning Center (CCLC) Grant Closeout Guidelines</a:t>
            </a:r>
          </a:p>
          <a:p>
            <a:pPr algn="ctr"/>
            <a:r>
              <a:rPr lang="en-US" sz="3300">
                <a:solidFill>
                  <a:schemeClr val="bg1"/>
                </a:solidFill>
                <a:ea typeface="+mn-lt"/>
                <a:cs typeface="+mn-lt"/>
                <a:hlinkClick r:id="rId4">
                  <a:extLst>
                    <a:ext uri="{A12FA001-AC4F-418D-AE19-62706E023703}">
                      <ahyp:hlinkClr xmlns:ahyp="http://schemas.microsoft.com/office/drawing/2018/hyperlinkcolor" val="tx"/>
                    </a:ext>
                  </a:extLst>
                </a:hlinkClick>
              </a:rPr>
              <a:t>21st-cclc-grant-closing-guidelines.pdf</a:t>
            </a:r>
            <a:endParaRPr lang="en-US" sz="3300">
              <a:solidFill>
                <a:schemeClr val="bg1"/>
              </a:solidFill>
              <a:latin typeface="Source Sans Pro"/>
              <a:ea typeface="+mn-lt"/>
              <a:cs typeface="+mn-lt"/>
            </a:endParaRPr>
          </a:p>
        </p:txBody>
      </p:sp>
      <p:pic>
        <p:nvPicPr>
          <p:cNvPr id="7" name="Content Placeholder 5" descr="A group of people sitting around a table writing on paper&#10;&#10;Description automatically generated with medium confidence">
            <a:extLst>
              <a:ext uri="{FF2B5EF4-FFF2-40B4-BE49-F238E27FC236}">
                <a16:creationId xmlns:a16="http://schemas.microsoft.com/office/drawing/2014/main" id="{9C5991DD-2C97-BA9C-5D6E-297A8B9E0EA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458564" y="16493"/>
            <a:ext cx="5733544" cy="6262430"/>
          </a:xfrm>
        </p:spPr>
      </p:pic>
      <p:sp>
        <p:nvSpPr>
          <p:cNvPr id="3" name="TextBox 2">
            <a:extLst>
              <a:ext uri="{FF2B5EF4-FFF2-40B4-BE49-F238E27FC236}">
                <a16:creationId xmlns:a16="http://schemas.microsoft.com/office/drawing/2014/main" id="{39D15B44-60FC-2B50-2A5A-440A9D1C73ED}"/>
              </a:ext>
            </a:extLst>
          </p:cNvPr>
          <p:cNvSpPr txBox="1"/>
          <p:nvPr/>
        </p:nvSpPr>
        <p:spPr>
          <a:xfrm>
            <a:off x="762000" y="4903922"/>
            <a:ext cx="521388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hlinkClick r:id="rId6"/>
              </a:rPr>
              <a:t>uniform_school_accounting_system_user_manual</a:t>
            </a:r>
            <a:endParaRPr lang="en-US" sz="2800"/>
          </a:p>
        </p:txBody>
      </p:sp>
    </p:spTree>
    <p:extLst>
      <p:ext uri="{BB962C8B-B14F-4D97-AF65-F5344CB8AC3E}">
        <p14:creationId xmlns:p14="http://schemas.microsoft.com/office/powerpoint/2010/main" val="1802313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ource Sans Pro"/>
                <a:ea typeface="Source Sans Pro"/>
              </a:rPr>
              <a:t>Accessing THE Monitoring System</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51869" y="1186254"/>
            <a:ext cx="6288261" cy="2843879"/>
          </a:xfrm>
          <a:prstGeom prst="rect">
            <a:avLst/>
          </a:prstGeom>
          <a:ln>
            <a:noFill/>
          </a:ln>
          <a:effectLst>
            <a:softEdge rad="112500"/>
          </a:effectLst>
        </p:spPr>
      </p:pic>
      <p:sp>
        <p:nvSpPr>
          <p:cNvPr id="3" name="TextBox 2"/>
          <p:cNvSpPr txBox="1"/>
          <p:nvPr/>
        </p:nvSpPr>
        <p:spPr>
          <a:xfrm>
            <a:off x="2551290" y="4030133"/>
            <a:ext cx="7416800" cy="2508379"/>
          </a:xfrm>
          <a:prstGeom prst="rect">
            <a:avLst/>
          </a:prstGeom>
          <a:noFill/>
        </p:spPr>
        <p:txBody>
          <a:bodyPr wrap="square" rtlCol="0">
            <a:spAutoFit/>
          </a:bodyPr>
          <a:lstStyle/>
          <a:p>
            <a:pPr algn="ctr"/>
            <a:r>
              <a:rPr lang="en-US" sz="3200" b="1">
                <a:latin typeface="Source Sans Pro"/>
                <a:ea typeface="Source Sans Pro"/>
              </a:rPr>
              <a:t>REQUIRED ROLES</a:t>
            </a:r>
          </a:p>
          <a:p>
            <a:pPr algn="ctr"/>
            <a:endParaRPr lang="en-US" sz="3200" b="1">
              <a:latin typeface="Source Sans Pro"/>
              <a:ea typeface="Source Sans Pro"/>
            </a:endParaRPr>
          </a:p>
          <a:p>
            <a:pPr marL="285739" indent="-285739">
              <a:buFont typeface="Wingdings" panose="05000000000000000000" pitchFamily="2" charset="2"/>
              <a:buChar char="Ø"/>
            </a:pPr>
            <a:r>
              <a:rPr lang="en-US" sz="2400">
                <a:latin typeface="Source Sans Pro"/>
                <a:ea typeface="Source Sans Pro"/>
                <a:cs typeface="Arial" panose="020B0604020202020204" pitchFamily="34" charset="0"/>
              </a:rPr>
              <a:t>Program Manager – 21</a:t>
            </a:r>
            <a:r>
              <a:rPr lang="en-US" sz="2400" baseline="30000">
                <a:latin typeface="Source Sans Pro"/>
                <a:ea typeface="Source Sans Pro"/>
                <a:cs typeface="Arial" panose="020B0604020202020204" pitchFamily="34" charset="0"/>
              </a:rPr>
              <a:t>st</a:t>
            </a:r>
            <a:r>
              <a:rPr lang="en-US" sz="2400">
                <a:latin typeface="Source Sans Pro"/>
                <a:ea typeface="Source Sans Pro"/>
                <a:cs typeface="Arial" panose="020B0604020202020204" pitchFamily="34" charset="0"/>
              </a:rPr>
              <a:t> Century Grant; </a:t>
            </a:r>
          </a:p>
          <a:p>
            <a:pPr marL="285739" indent="-285739">
              <a:buFont typeface="Wingdings" panose="05000000000000000000" pitchFamily="2" charset="2"/>
              <a:buChar char="Ø"/>
            </a:pPr>
            <a:r>
              <a:rPr lang="en-US" sz="2400">
                <a:latin typeface="Source Sans Pro"/>
                <a:ea typeface="Source Sans Pro"/>
                <a:cs typeface="Arial" panose="020B0604020202020204" pitchFamily="34" charset="0"/>
              </a:rPr>
              <a:t>Data Entry - Compliance; or </a:t>
            </a:r>
          </a:p>
          <a:p>
            <a:pPr marL="285739" indent="-285739">
              <a:buFont typeface="Wingdings" panose="05000000000000000000" pitchFamily="2" charset="2"/>
              <a:buChar char="Ø"/>
            </a:pPr>
            <a:r>
              <a:rPr lang="en-US" sz="2400">
                <a:latin typeface="Source Sans Pro"/>
                <a:ea typeface="Source Sans Pro"/>
                <a:cs typeface="Arial" panose="020B0604020202020204" pitchFamily="34" charset="0"/>
              </a:rPr>
              <a:t>Data Entry - 21</a:t>
            </a:r>
            <a:r>
              <a:rPr lang="en-US" sz="2400" baseline="30000">
                <a:latin typeface="Source Sans Pro"/>
                <a:ea typeface="Source Sans Pro"/>
                <a:cs typeface="Arial" panose="020B0604020202020204" pitchFamily="34" charset="0"/>
              </a:rPr>
              <a:t>st</a:t>
            </a:r>
            <a:r>
              <a:rPr lang="en-US" sz="2400">
                <a:latin typeface="Source Sans Pro"/>
                <a:ea typeface="Source Sans Pro"/>
                <a:cs typeface="Arial" panose="020B0604020202020204" pitchFamily="34" charset="0"/>
              </a:rPr>
              <a:t> Century (21APR)</a:t>
            </a:r>
          </a:p>
          <a:p>
            <a:endParaRPr lang="en-US" sz="2100" b="1">
              <a:latin typeface="Source Sans Pro"/>
              <a:ea typeface="Source Sans Pro"/>
            </a:endParaRPr>
          </a:p>
        </p:txBody>
      </p:sp>
    </p:spTree>
    <p:extLst>
      <p:ext uri="{BB962C8B-B14F-4D97-AF65-F5344CB8AC3E}">
        <p14:creationId xmlns:p14="http://schemas.microsoft.com/office/powerpoint/2010/main" val="459033773"/>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38999"/>
            <a:ext cx="8229600" cy="4525963"/>
          </a:xfrm>
        </p:spPr>
        <p:txBody>
          <a:bodyPr/>
          <a:lstStyle/>
          <a:p>
            <a:pPr marL="0" indent="0">
              <a:buNone/>
            </a:pPr>
            <a:r>
              <a:rPr lang="en-US"/>
              <a:t>Go to </a:t>
            </a:r>
            <a:r>
              <a:rPr lang="en-US" u="sng">
                <a:hlinkClick r:id="rId3"/>
              </a:rPr>
              <a:t>https://ohid.ohio.gov</a:t>
            </a:r>
            <a:r>
              <a:rPr lang="en-US"/>
              <a:t> to log into your OH|ID account.</a:t>
            </a:r>
          </a:p>
        </p:txBody>
      </p:sp>
      <p:pic>
        <p:nvPicPr>
          <p:cNvPr id="6" name="Picture 5">
            <a:extLst>
              <a:ext uri="{FF2B5EF4-FFF2-40B4-BE49-F238E27FC236}">
                <a16:creationId xmlns:a16="http://schemas.microsoft.com/office/drawing/2014/main" id="{56C334ED-6089-401B-A570-C229BD73C27F}"/>
              </a:ext>
            </a:extLst>
          </p:cNvPr>
          <p:cNvPicPr/>
          <p:nvPr/>
        </p:nvPicPr>
        <p:blipFill>
          <a:blip r:embed="rId4"/>
          <a:stretch>
            <a:fillRect/>
          </a:stretch>
        </p:blipFill>
        <p:spPr>
          <a:xfrm>
            <a:off x="4459288" y="2449233"/>
            <a:ext cx="3273425" cy="3743960"/>
          </a:xfrm>
          <a:prstGeom prst="rect">
            <a:avLst/>
          </a:prstGeom>
        </p:spPr>
      </p:pic>
      <p:sp>
        <p:nvSpPr>
          <p:cNvPr id="9" name="Title 1">
            <a:extLst>
              <a:ext uri="{FF2B5EF4-FFF2-40B4-BE49-F238E27FC236}">
                <a16:creationId xmlns:a16="http://schemas.microsoft.com/office/drawing/2014/main" id="{9E6C9D4E-DFFF-4F29-A0FC-2A177855EB8E}"/>
              </a:ext>
            </a:extLst>
          </p:cNvPr>
          <p:cNvSpPr>
            <a:spLocks noGrp="1"/>
          </p:cNvSpPr>
          <p:nvPr>
            <p:ph type="title"/>
          </p:nvPr>
        </p:nvSpPr>
        <p:spPr>
          <a:xfrm>
            <a:off x="1981200" y="229884"/>
            <a:ext cx="8229600" cy="553998"/>
          </a:xfrm>
        </p:spPr>
        <p:txBody>
          <a:bodyPr>
            <a:normAutofit fontScale="90000"/>
          </a:bodyPr>
          <a:lstStyle/>
          <a:p>
            <a:r>
              <a:rPr lang="en-US">
                <a:latin typeface="Source Sans Pro"/>
                <a:ea typeface="Source Sans Pro"/>
              </a:rPr>
              <a:t>Entering the Monitoring Application</a:t>
            </a:r>
          </a:p>
        </p:txBody>
      </p:sp>
    </p:spTree>
    <p:extLst>
      <p:ext uri="{BB962C8B-B14F-4D97-AF65-F5344CB8AC3E}">
        <p14:creationId xmlns:p14="http://schemas.microsoft.com/office/powerpoint/2010/main" val="289674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4133"/>
            <a:ext cx="8229600" cy="553998"/>
          </a:xfrm>
        </p:spPr>
        <p:txBody>
          <a:bodyPr>
            <a:normAutofit fontScale="90000"/>
          </a:bodyPr>
          <a:lstStyle/>
          <a:p>
            <a:r>
              <a:rPr lang="en-US"/>
              <a:t>Entering the Monitoring Application</a:t>
            </a:r>
          </a:p>
        </p:txBody>
      </p:sp>
      <p:sp>
        <p:nvSpPr>
          <p:cNvPr id="3" name="Content Placeholder 2"/>
          <p:cNvSpPr>
            <a:spLocks noGrp="1"/>
          </p:cNvSpPr>
          <p:nvPr>
            <p:ph idx="1"/>
          </p:nvPr>
        </p:nvSpPr>
        <p:spPr>
          <a:xfrm>
            <a:off x="2108200" y="1166019"/>
            <a:ext cx="8229600" cy="4525963"/>
          </a:xfrm>
        </p:spPr>
        <p:txBody>
          <a:bodyPr/>
          <a:lstStyle/>
          <a:p>
            <a:pPr marL="0" indent="0">
              <a:buNone/>
            </a:pPr>
            <a:r>
              <a:rPr lang="en-US"/>
              <a:t>Under My Sites &amp; Applications, find and click on the </a:t>
            </a:r>
            <a:r>
              <a:rPr lang="en-US" b="1"/>
              <a:t>Monitoring</a:t>
            </a:r>
            <a:r>
              <a:rPr lang="en-US"/>
              <a:t> application</a:t>
            </a:r>
          </a:p>
          <a:p>
            <a:endParaRPr lang="en-US"/>
          </a:p>
        </p:txBody>
      </p:sp>
      <p:pic>
        <p:nvPicPr>
          <p:cNvPr id="5" name="Picture 4">
            <a:extLst>
              <a:ext uri="{FF2B5EF4-FFF2-40B4-BE49-F238E27FC236}">
                <a16:creationId xmlns:a16="http://schemas.microsoft.com/office/drawing/2014/main" id="{55E00BB4-577C-47AE-B5BA-425017DA4D78}"/>
              </a:ext>
            </a:extLst>
          </p:cNvPr>
          <p:cNvPicPr>
            <a:picLocks noChangeAspect="1"/>
          </p:cNvPicPr>
          <p:nvPr/>
        </p:nvPicPr>
        <p:blipFill>
          <a:blip r:embed="rId3"/>
          <a:stretch>
            <a:fillRect/>
          </a:stretch>
        </p:blipFill>
        <p:spPr>
          <a:xfrm>
            <a:off x="4771840" y="2414345"/>
            <a:ext cx="2648320" cy="3477110"/>
          </a:xfrm>
          <a:prstGeom prst="rect">
            <a:avLst/>
          </a:prstGeom>
        </p:spPr>
      </p:pic>
    </p:spTree>
    <p:extLst>
      <p:ext uri="{BB962C8B-B14F-4D97-AF65-F5344CB8AC3E}">
        <p14:creationId xmlns:p14="http://schemas.microsoft.com/office/powerpoint/2010/main" val="1682618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3771" y="1382561"/>
            <a:ext cx="8229600" cy="1114588"/>
          </a:xfrm>
        </p:spPr>
        <p:txBody>
          <a:bodyPr vert="horz" lIns="91440" tIns="45720" rIns="91440" bIns="45720" rtlCol="0" anchor="t">
            <a:normAutofit fontScale="92500"/>
          </a:bodyPr>
          <a:lstStyle/>
          <a:p>
            <a:pPr marL="0" indent="0">
              <a:buNone/>
            </a:pPr>
            <a:r>
              <a:rPr lang="en-US">
                <a:latin typeface="Source Sans Pro"/>
                <a:ea typeface="Open Sans"/>
                <a:cs typeface="Open Sans"/>
              </a:rPr>
              <a:t>From the Monitoring Dashboard, </a:t>
            </a:r>
            <a:r>
              <a:rPr lang="en-US" b="1" i="1">
                <a:latin typeface="Source Sans Pro"/>
                <a:ea typeface="Open Sans"/>
                <a:cs typeface="Open Sans"/>
              </a:rPr>
              <a:t>ensure you have access to the correct program.  </a:t>
            </a:r>
            <a:r>
              <a:rPr lang="en-US">
                <a:latin typeface="Source Sans Pro"/>
                <a:ea typeface="Open Sans"/>
                <a:cs typeface="Open Sans"/>
              </a:rPr>
              <a:t>Click</a:t>
            </a:r>
            <a:r>
              <a:rPr lang="en-US" b="1">
                <a:latin typeface="Source Sans Pro"/>
                <a:ea typeface="Open Sans"/>
                <a:cs typeface="Open Sans"/>
              </a:rPr>
              <a:t> </a:t>
            </a:r>
            <a:r>
              <a:rPr lang="en-US" sz="2200">
                <a:latin typeface="Source Sans Pro"/>
                <a:ea typeface="Source Sans Pro"/>
                <a:cs typeface="Open Sans"/>
              </a:rPr>
              <a:t>on </a:t>
            </a:r>
            <a:r>
              <a:rPr lang="en-US" sz="2200" b="1" i="1">
                <a:latin typeface="Source Sans Pro"/>
                <a:ea typeface="Source Sans Pro"/>
                <a:cs typeface="Open Sans"/>
              </a:rPr>
              <a:t>21</a:t>
            </a:r>
            <a:r>
              <a:rPr lang="en-US" sz="1400" b="1" i="1" baseline="30000">
                <a:latin typeface="Source Sans Pro"/>
                <a:ea typeface="Source Sans Pro"/>
                <a:cs typeface="Open Sans"/>
              </a:rPr>
              <a:t>st</a:t>
            </a:r>
            <a:r>
              <a:rPr lang="en-US" sz="2200" b="1" i="1">
                <a:latin typeface="Source Sans Pro"/>
                <a:ea typeface="Source Sans Pro"/>
                <a:cs typeface="Open Sans"/>
              </a:rPr>
              <a:t> Century Community Learning Centers</a:t>
            </a:r>
            <a:endParaRPr lang="en-US" sz="2200">
              <a:solidFill>
                <a:srgbClr val="000000"/>
              </a:solidFill>
              <a:latin typeface="Source Sans Pro"/>
              <a:ea typeface="Source Sans Pro"/>
              <a:cs typeface="Open Sans"/>
            </a:endParaRPr>
          </a:p>
          <a:p>
            <a:pPr marL="0" indent="0">
              <a:buNone/>
            </a:pPr>
            <a:endParaRPr lang="en-US" b="1" i="1">
              <a:latin typeface="Source Sans Pro"/>
              <a:ea typeface="Open Sans"/>
              <a:cs typeface="Open Sans"/>
            </a:endParaRPr>
          </a:p>
        </p:txBody>
      </p:sp>
      <p:pic>
        <p:nvPicPr>
          <p:cNvPr id="2" name="Picture 1">
            <a:extLst>
              <a:ext uri="{FF2B5EF4-FFF2-40B4-BE49-F238E27FC236}">
                <a16:creationId xmlns:a16="http://schemas.microsoft.com/office/drawing/2014/main" id="{6845FE40-2378-4A94-898B-48B8DDBE9AA2}"/>
              </a:ext>
            </a:extLst>
          </p:cNvPr>
          <p:cNvPicPr>
            <a:picLocks noChangeAspect="1"/>
          </p:cNvPicPr>
          <p:nvPr/>
        </p:nvPicPr>
        <p:blipFill rotWithShape="1">
          <a:blip r:embed="rId4"/>
          <a:srcRect l="-775" t="17646" r="65586" b="37146"/>
          <a:stretch/>
        </p:blipFill>
        <p:spPr>
          <a:xfrm>
            <a:off x="3954796" y="2676046"/>
            <a:ext cx="4285312" cy="2951368"/>
          </a:xfrm>
          <a:prstGeom prst="rect">
            <a:avLst/>
          </a:prstGeom>
        </p:spPr>
      </p:pic>
      <p:sp>
        <p:nvSpPr>
          <p:cNvPr id="6" name="Arrow: Left 5">
            <a:extLst>
              <a:ext uri="{FF2B5EF4-FFF2-40B4-BE49-F238E27FC236}">
                <a16:creationId xmlns:a16="http://schemas.microsoft.com/office/drawing/2014/main" id="{ECDD9CCC-A939-44DE-80AD-2E7C0462B4D2}"/>
              </a:ext>
            </a:extLst>
          </p:cNvPr>
          <p:cNvSpPr/>
          <p:nvPr/>
        </p:nvSpPr>
        <p:spPr>
          <a:xfrm rot="10800000">
            <a:off x="3046406" y="4633665"/>
            <a:ext cx="989671" cy="49902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sp>
        <p:nvSpPr>
          <p:cNvPr id="8" name="Title 1">
            <a:extLst>
              <a:ext uri="{FF2B5EF4-FFF2-40B4-BE49-F238E27FC236}">
                <a16:creationId xmlns:a16="http://schemas.microsoft.com/office/drawing/2014/main" id="{CBF309AF-D251-44D3-9035-48D41FB8AE73}"/>
              </a:ext>
            </a:extLst>
          </p:cNvPr>
          <p:cNvSpPr txBox="1">
            <a:spLocks/>
          </p:cNvSpPr>
          <p:nvPr/>
        </p:nvSpPr>
        <p:spPr>
          <a:xfrm>
            <a:off x="1981200" y="536199"/>
            <a:ext cx="8229600" cy="553998"/>
          </a:xfrm>
          <a:prstGeom prst="rect">
            <a:avLst/>
          </a:prstGeom>
        </p:spPr>
        <p:txBody>
          <a:bodyPr vert="horz"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sz="3600">
                <a:latin typeface="Source Sans Pro"/>
                <a:ea typeface="Source Sans Pro"/>
              </a:rPr>
              <a:t>Entering the Monitoring Application</a:t>
            </a:r>
          </a:p>
        </p:txBody>
      </p:sp>
    </p:spTree>
    <p:extLst>
      <p:ext uri="{BB962C8B-B14F-4D97-AF65-F5344CB8AC3E}">
        <p14:creationId xmlns:p14="http://schemas.microsoft.com/office/powerpoint/2010/main" val="1832953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815" y="1087551"/>
            <a:ext cx="11160370" cy="764696"/>
          </a:xfrm>
        </p:spPr>
        <p:txBody>
          <a:bodyPr vert="horz" lIns="91440" tIns="45720" rIns="91440" bIns="45720" rtlCol="0" anchor="t">
            <a:noAutofit/>
          </a:bodyPr>
          <a:lstStyle/>
          <a:p>
            <a:pPr marL="0" indent="0">
              <a:buNone/>
            </a:pPr>
            <a:r>
              <a:rPr lang="en-US" sz="2000">
                <a:latin typeface="Source Sans Pro"/>
                <a:ea typeface="Source Sans Pro"/>
                <a:cs typeface="Open Sans"/>
              </a:rPr>
              <a:t>Under </a:t>
            </a:r>
            <a:r>
              <a:rPr lang="en-US" sz="2000" b="1">
                <a:latin typeface="Source Sans Pro"/>
                <a:ea typeface="Source Sans Pro"/>
                <a:cs typeface="Open Sans"/>
              </a:rPr>
              <a:t>Basic Search, type in your District/Organization name </a:t>
            </a:r>
            <a:r>
              <a:rPr lang="en-US" sz="2000">
                <a:latin typeface="Source Sans Pro"/>
                <a:ea typeface="Source Sans Pro"/>
                <a:cs typeface="Open Sans"/>
              </a:rPr>
              <a:t>(if not auto populated) then click </a:t>
            </a:r>
            <a:r>
              <a:rPr lang="en-US" sz="2000" b="1">
                <a:latin typeface="Source Sans Pro"/>
                <a:ea typeface="Source Sans Pro"/>
                <a:cs typeface="Open Sans"/>
              </a:rPr>
              <a:t>SEARCH</a:t>
            </a:r>
          </a:p>
          <a:p>
            <a:pPr lvl="1">
              <a:buFont typeface="Wingdings" panose="05000000000000000000" pitchFamily="2" charset="2"/>
              <a:buChar char="ü"/>
            </a:pPr>
            <a:r>
              <a:rPr lang="en-US" sz="2000" b="1" i="1">
                <a:latin typeface="Source Sans Pro"/>
                <a:ea typeface="Source Sans Pro"/>
                <a:cs typeface="Open Sans"/>
              </a:rPr>
              <a:t>Be sure that the Program Period is in FY2025</a:t>
            </a:r>
          </a:p>
          <a:p>
            <a:pPr marL="0" indent="0">
              <a:buNone/>
            </a:pPr>
            <a:endParaRPr lang="en-US" sz="2800">
              <a:latin typeface="Source Sans Pro"/>
              <a:ea typeface="Source Sans Pro"/>
            </a:endParaRPr>
          </a:p>
        </p:txBody>
      </p:sp>
      <p:sp>
        <p:nvSpPr>
          <p:cNvPr id="11" name="Title 1">
            <a:extLst>
              <a:ext uri="{FF2B5EF4-FFF2-40B4-BE49-F238E27FC236}">
                <a16:creationId xmlns:a16="http://schemas.microsoft.com/office/drawing/2014/main" id="{92D920DD-DA2F-45F4-8C21-91E1B6784EEC}"/>
              </a:ext>
            </a:extLst>
          </p:cNvPr>
          <p:cNvSpPr txBox="1">
            <a:spLocks/>
          </p:cNvSpPr>
          <p:nvPr/>
        </p:nvSpPr>
        <p:spPr>
          <a:xfrm>
            <a:off x="1981200" y="352827"/>
            <a:ext cx="8229600" cy="553998"/>
          </a:xfrm>
          <a:prstGeom prst="rect">
            <a:avLst/>
          </a:prstGeom>
        </p:spPr>
        <p:txBody>
          <a:bodyPr vert="horz"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sz="3600">
                <a:latin typeface="Source Sans Pro"/>
                <a:ea typeface="Source Sans Pro"/>
              </a:rPr>
              <a:t>Entering the Monitoring Application</a:t>
            </a:r>
          </a:p>
        </p:txBody>
      </p:sp>
      <p:pic>
        <p:nvPicPr>
          <p:cNvPr id="7" name="Picture 6">
            <a:extLst>
              <a:ext uri="{FF2B5EF4-FFF2-40B4-BE49-F238E27FC236}">
                <a16:creationId xmlns:a16="http://schemas.microsoft.com/office/drawing/2014/main" id="{3C70BBAC-4FE4-0238-F365-B586325D2507}"/>
              </a:ext>
            </a:extLst>
          </p:cNvPr>
          <p:cNvPicPr>
            <a:picLocks noChangeAspect="1"/>
          </p:cNvPicPr>
          <p:nvPr/>
        </p:nvPicPr>
        <p:blipFill>
          <a:blip r:embed="rId3"/>
          <a:stretch>
            <a:fillRect/>
          </a:stretch>
        </p:blipFill>
        <p:spPr>
          <a:xfrm>
            <a:off x="2586945" y="2436584"/>
            <a:ext cx="7027182" cy="3808186"/>
          </a:xfrm>
          <a:prstGeom prst="rect">
            <a:avLst/>
          </a:prstGeom>
        </p:spPr>
      </p:pic>
      <p:sp>
        <p:nvSpPr>
          <p:cNvPr id="6" name="Down Arrow 3">
            <a:extLst>
              <a:ext uri="{FF2B5EF4-FFF2-40B4-BE49-F238E27FC236}">
                <a16:creationId xmlns:a16="http://schemas.microsoft.com/office/drawing/2014/main" id="{60840B91-A227-4CDC-A996-69D1F2CF0678}"/>
              </a:ext>
            </a:extLst>
          </p:cNvPr>
          <p:cNvSpPr/>
          <p:nvPr/>
        </p:nvSpPr>
        <p:spPr>
          <a:xfrm rot="16200000">
            <a:off x="1880724" y="3151931"/>
            <a:ext cx="453165" cy="1289060"/>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sp>
        <p:nvSpPr>
          <p:cNvPr id="4" name="Down Arrow 3"/>
          <p:cNvSpPr/>
          <p:nvPr/>
        </p:nvSpPr>
        <p:spPr>
          <a:xfrm rot="16200000">
            <a:off x="1880721" y="5369125"/>
            <a:ext cx="453166" cy="1289059"/>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spTree>
    <p:extLst>
      <p:ext uri="{BB962C8B-B14F-4D97-AF65-F5344CB8AC3E}">
        <p14:creationId xmlns:p14="http://schemas.microsoft.com/office/powerpoint/2010/main" val="2793726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5845" y="1200324"/>
            <a:ext cx="8229600" cy="1023639"/>
          </a:xfrm>
        </p:spPr>
        <p:txBody>
          <a:bodyPr>
            <a:normAutofit lnSpcReduction="10000"/>
          </a:bodyPr>
          <a:lstStyle/>
          <a:p>
            <a:pPr marL="0" indent="0">
              <a:buNone/>
            </a:pPr>
            <a:r>
              <a:rPr lang="en-US"/>
              <a:t>Under </a:t>
            </a:r>
            <a:r>
              <a:rPr lang="en-US" b="1"/>
              <a:t>Search Results, </a:t>
            </a:r>
            <a:r>
              <a:rPr lang="en-US"/>
              <a:t>click your District/Organization name listed under </a:t>
            </a:r>
            <a:r>
              <a:rPr lang="en-US" b="1"/>
              <a:t>Organization</a:t>
            </a:r>
            <a:endParaRPr lang="en-US"/>
          </a:p>
          <a:p>
            <a:endParaRPr lang="en-US"/>
          </a:p>
        </p:txBody>
      </p:sp>
      <p:sp>
        <p:nvSpPr>
          <p:cNvPr id="8" name="Title 1">
            <a:extLst>
              <a:ext uri="{FF2B5EF4-FFF2-40B4-BE49-F238E27FC236}">
                <a16:creationId xmlns:a16="http://schemas.microsoft.com/office/drawing/2014/main" id="{32C31860-6CA6-4539-B678-4728B8F6A488}"/>
              </a:ext>
            </a:extLst>
          </p:cNvPr>
          <p:cNvSpPr txBox="1">
            <a:spLocks/>
          </p:cNvSpPr>
          <p:nvPr/>
        </p:nvSpPr>
        <p:spPr>
          <a:xfrm>
            <a:off x="1981200" y="536199"/>
            <a:ext cx="8229600" cy="553998"/>
          </a:xfrm>
          <a:prstGeom prst="rect">
            <a:avLst/>
          </a:prstGeom>
        </p:spPr>
        <p:txBody>
          <a:bodyPr vert="horz"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sz="3600">
                <a:latin typeface="Source Sans Pro"/>
                <a:ea typeface="Source Sans Pro"/>
              </a:rPr>
              <a:t>Entering the Monitoring Application</a:t>
            </a:r>
          </a:p>
        </p:txBody>
      </p:sp>
      <p:sp>
        <p:nvSpPr>
          <p:cNvPr id="4" name="Down Arrow 3"/>
          <p:cNvSpPr/>
          <p:nvPr/>
        </p:nvSpPr>
        <p:spPr>
          <a:xfrm rot="16260000">
            <a:off x="1966698" y="5307395"/>
            <a:ext cx="563438" cy="1402589"/>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pic>
        <p:nvPicPr>
          <p:cNvPr id="2" name="Picture 1">
            <a:extLst>
              <a:ext uri="{FF2B5EF4-FFF2-40B4-BE49-F238E27FC236}">
                <a16:creationId xmlns:a16="http://schemas.microsoft.com/office/drawing/2014/main" id="{360E55C6-90A6-6F21-9EFD-02B0065A3B49}"/>
              </a:ext>
            </a:extLst>
          </p:cNvPr>
          <p:cNvPicPr>
            <a:picLocks noChangeAspect="1"/>
          </p:cNvPicPr>
          <p:nvPr/>
        </p:nvPicPr>
        <p:blipFill>
          <a:blip r:embed="rId4"/>
          <a:stretch>
            <a:fillRect/>
          </a:stretch>
        </p:blipFill>
        <p:spPr>
          <a:xfrm>
            <a:off x="2950974" y="2228751"/>
            <a:ext cx="6290055" cy="3891461"/>
          </a:xfrm>
          <a:prstGeom prst="rect">
            <a:avLst/>
          </a:prstGeom>
        </p:spPr>
      </p:pic>
    </p:spTree>
    <p:extLst>
      <p:ext uri="{BB962C8B-B14F-4D97-AF65-F5344CB8AC3E}">
        <p14:creationId xmlns:p14="http://schemas.microsoft.com/office/powerpoint/2010/main" val="1699152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835651"/>
            <a:ext cx="8514058" cy="1023639"/>
          </a:xfrm>
        </p:spPr>
        <p:txBody>
          <a:bodyPr>
            <a:normAutofit fontScale="62500" lnSpcReduction="20000"/>
          </a:bodyPr>
          <a:lstStyle/>
          <a:p>
            <a:pPr marL="0" indent="0">
              <a:buNone/>
            </a:pPr>
            <a:r>
              <a:rPr lang="en-US" sz="2550"/>
              <a:t>Review the </a:t>
            </a:r>
            <a:r>
              <a:rPr lang="en-US" sz="2550" b="1"/>
              <a:t>Overview Tab </a:t>
            </a:r>
            <a:r>
              <a:rPr lang="en-US" sz="2550"/>
              <a:t>for the following: </a:t>
            </a:r>
            <a:r>
              <a:rPr lang="en-US" sz="2550" i="1"/>
              <a:t>Survey Status, Number of Surveys, Issues (CAPs), Technical Assistance (TAs), and Utility Counts (Documents, Comments/Communications).  </a:t>
            </a:r>
            <a:r>
              <a:rPr lang="en-US" sz="2550"/>
              <a:t>Confirm information here is correct.</a:t>
            </a:r>
          </a:p>
          <a:p>
            <a:endParaRPr lang="en-US"/>
          </a:p>
        </p:txBody>
      </p:sp>
      <p:sp>
        <p:nvSpPr>
          <p:cNvPr id="11" name="Title 1">
            <a:extLst>
              <a:ext uri="{FF2B5EF4-FFF2-40B4-BE49-F238E27FC236}">
                <a16:creationId xmlns:a16="http://schemas.microsoft.com/office/drawing/2014/main" id="{7ECDD934-A8A5-4B3A-9937-ADA88F5D93C9}"/>
              </a:ext>
            </a:extLst>
          </p:cNvPr>
          <p:cNvSpPr txBox="1">
            <a:spLocks/>
          </p:cNvSpPr>
          <p:nvPr/>
        </p:nvSpPr>
        <p:spPr>
          <a:xfrm>
            <a:off x="1981200" y="356019"/>
            <a:ext cx="8229600" cy="553998"/>
          </a:xfrm>
          <a:prstGeom prst="rect">
            <a:avLst/>
          </a:prstGeom>
        </p:spPr>
        <p:txBody>
          <a:bodyPr vert="horz"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sz="3600">
                <a:latin typeface="Source Sans Pro"/>
                <a:ea typeface="Source Sans Pro"/>
              </a:rPr>
              <a:t>Entering the Monitoring Application</a:t>
            </a:r>
          </a:p>
        </p:txBody>
      </p:sp>
      <p:pic>
        <p:nvPicPr>
          <p:cNvPr id="4" name="Picture 3">
            <a:extLst>
              <a:ext uri="{FF2B5EF4-FFF2-40B4-BE49-F238E27FC236}">
                <a16:creationId xmlns:a16="http://schemas.microsoft.com/office/drawing/2014/main" id="{63356033-BEE9-8A67-35DA-45524A9FE038}"/>
              </a:ext>
            </a:extLst>
          </p:cNvPr>
          <p:cNvPicPr>
            <a:picLocks noChangeAspect="1"/>
          </p:cNvPicPr>
          <p:nvPr/>
        </p:nvPicPr>
        <p:blipFill>
          <a:blip r:embed="rId3"/>
          <a:stretch>
            <a:fillRect/>
          </a:stretch>
        </p:blipFill>
        <p:spPr>
          <a:xfrm>
            <a:off x="226785" y="1610127"/>
            <a:ext cx="11493502" cy="2921106"/>
          </a:xfrm>
          <a:prstGeom prst="rect">
            <a:avLst/>
          </a:prstGeom>
        </p:spPr>
      </p:pic>
      <p:sp>
        <p:nvSpPr>
          <p:cNvPr id="10" name="Down Arrow 3">
            <a:extLst>
              <a:ext uri="{FF2B5EF4-FFF2-40B4-BE49-F238E27FC236}">
                <a16:creationId xmlns:a16="http://schemas.microsoft.com/office/drawing/2014/main" id="{6864EF47-5DEB-4CB8-B941-39EA8135C70B}"/>
              </a:ext>
            </a:extLst>
          </p:cNvPr>
          <p:cNvSpPr/>
          <p:nvPr/>
        </p:nvSpPr>
        <p:spPr>
          <a:xfrm rot="8017365">
            <a:off x="829074" y="1721395"/>
            <a:ext cx="370095" cy="846262"/>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pic>
        <p:nvPicPr>
          <p:cNvPr id="6" name="Picture 5">
            <a:extLst>
              <a:ext uri="{FF2B5EF4-FFF2-40B4-BE49-F238E27FC236}">
                <a16:creationId xmlns:a16="http://schemas.microsoft.com/office/drawing/2014/main" id="{2EDDB311-FACE-4045-A68D-068022D1A5D3}"/>
              </a:ext>
            </a:extLst>
          </p:cNvPr>
          <p:cNvPicPr>
            <a:picLocks noChangeAspect="1"/>
          </p:cNvPicPr>
          <p:nvPr/>
        </p:nvPicPr>
        <p:blipFill>
          <a:blip r:embed="rId4"/>
          <a:stretch>
            <a:fillRect/>
          </a:stretch>
        </p:blipFill>
        <p:spPr>
          <a:xfrm>
            <a:off x="3656736" y="4371886"/>
            <a:ext cx="8060862" cy="2129962"/>
          </a:xfrm>
          <a:prstGeom prst="rect">
            <a:avLst/>
          </a:prstGeom>
        </p:spPr>
      </p:pic>
      <p:sp>
        <p:nvSpPr>
          <p:cNvPr id="7" name="Down Arrow 3">
            <a:extLst>
              <a:ext uri="{FF2B5EF4-FFF2-40B4-BE49-F238E27FC236}">
                <a16:creationId xmlns:a16="http://schemas.microsoft.com/office/drawing/2014/main" id="{01F3044B-0F1A-49D7-9904-11409E742EA6}"/>
              </a:ext>
            </a:extLst>
          </p:cNvPr>
          <p:cNvSpPr/>
          <p:nvPr/>
        </p:nvSpPr>
        <p:spPr>
          <a:xfrm rot="-5340000">
            <a:off x="2600913" y="5160835"/>
            <a:ext cx="688542" cy="823516"/>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100"/>
          </a:p>
        </p:txBody>
      </p:sp>
    </p:spTree>
    <p:extLst>
      <p:ext uri="{BB962C8B-B14F-4D97-AF65-F5344CB8AC3E}">
        <p14:creationId xmlns:p14="http://schemas.microsoft.com/office/powerpoint/2010/main" val="1519662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4CC9CA-C49C-B69C-4D0F-00BC1517F7C0}"/>
              </a:ext>
            </a:extLst>
          </p:cNvPr>
          <p:cNvPicPr>
            <a:picLocks noChangeAspect="1"/>
          </p:cNvPicPr>
          <p:nvPr/>
        </p:nvPicPr>
        <p:blipFill>
          <a:blip r:embed="rId4"/>
          <a:stretch>
            <a:fillRect/>
          </a:stretch>
        </p:blipFill>
        <p:spPr>
          <a:xfrm>
            <a:off x="308428" y="2639029"/>
            <a:ext cx="11611430" cy="2822727"/>
          </a:xfrm>
          <a:prstGeom prst="rect">
            <a:avLst/>
          </a:prstGeom>
        </p:spPr>
      </p:pic>
      <p:sp>
        <p:nvSpPr>
          <p:cNvPr id="2" name="Title 1"/>
          <p:cNvSpPr>
            <a:spLocks noGrp="1"/>
          </p:cNvSpPr>
          <p:nvPr>
            <p:ph type="title"/>
          </p:nvPr>
        </p:nvSpPr>
        <p:spPr/>
        <p:txBody>
          <a:bodyPr/>
          <a:lstStyle/>
          <a:p>
            <a:r>
              <a:rPr lang="en-US">
                <a:latin typeface="Source Sans Pro"/>
                <a:ea typeface="Source Sans Pro"/>
              </a:rPr>
              <a:t>Grant Closeout FY25 Survey</a:t>
            </a:r>
          </a:p>
        </p:txBody>
      </p:sp>
      <p:sp>
        <p:nvSpPr>
          <p:cNvPr id="5" name="TextBox 4">
            <a:extLst>
              <a:ext uri="{FF2B5EF4-FFF2-40B4-BE49-F238E27FC236}">
                <a16:creationId xmlns:a16="http://schemas.microsoft.com/office/drawing/2014/main" id="{0CA6A7D6-5335-5ECD-9C93-65B86136F1BA}"/>
              </a:ext>
            </a:extLst>
          </p:cNvPr>
          <p:cNvSpPr txBox="1"/>
          <p:nvPr/>
        </p:nvSpPr>
        <p:spPr>
          <a:xfrm>
            <a:off x="1326172" y="1172231"/>
            <a:ext cx="9845919" cy="1015663"/>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Source Sans Pro"/>
                <a:ea typeface="Source Sans Pro"/>
                <a:cs typeface="Arial" panose="020B0604020202020204" pitchFamily="34" charset="0"/>
              </a:rPr>
              <a:t>Click on the </a:t>
            </a:r>
            <a:r>
              <a:rPr lang="en-US" sz="2000">
                <a:solidFill>
                  <a:srgbClr val="C00000"/>
                </a:solidFill>
                <a:latin typeface="Source Sans Pro"/>
                <a:ea typeface="Source Sans Pro"/>
                <a:cs typeface="Arial" panose="020B0604020202020204" pitchFamily="34" charset="0"/>
              </a:rPr>
              <a:t>Questions</a:t>
            </a:r>
            <a:r>
              <a:rPr lang="en-US" sz="2000">
                <a:latin typeface="Source Sans Pro"/>
                <a:ea typeface="Source Sans Pro"/>
                <a:cs typeface="Arial" panose="020B0604020202020204" pitchFamily="34" charset="0"/>
              </a:rPr>
              <a:t> Tab </a:t>
            </a:r>
          </a:p>
          <a:p>
            <a:pPr marL="342900" indent="-342900">
              <a:buFont typeface="Arial" panose="020B0604020202020204" pitchFamily="34" charset="0"/>
              <a:buChar char="•"/>
            </a:pPr>
            <a:r>
              <a:rPr lang="en-US" sz="2000">
                <a:latin typeface="Source Sans Pro"/>
                <a:ea typeface="Source Sans Pro"/>
                <a:cs typeface="Arial" panose="020B0604020202020204" pitchFamily="34" charset="0"/>
              </a:rPr>
              <a:t>Go to Grant Closeout Survey </a:t>
            </a:r>
          </a:p>
          <a:p>
            <a:pPr marL="342900" indent="-342900">
              <a:buFont typeface="Arial" panose="020B0604020202020204" pitchFamily="34" charset="0"/>
              <a:buChar char="•"/>
            </a:pPr>
            <a:r>
              <a:rPr lang="en-US" sz="2000">
                <a:latin typeface="Source Sans Pro"/>
                <a:ea typeface="Source Sans Pro"/>
                <a:cs typeface="Arial" panose="020B0604020202020204" pitchFamily="34" charset="0"/>
              </a:rPr>
              <a:t>Click Start Survey</a:t>
            </a:r>
          </a:p>
        </p:txBody>
      </p:sp>
      <p:sp>
        <p:nvSpPr>
          <p:cNvPr id="12" name="Arrow: Left 11">
            <a:extLst>
              <a:ext uri="{FF2B5EF4-FFF2-40B4-BE49-F238E27FC236}">
                <a16:creationId xmlns:a16="http://schemas.microsoft.com/office/drawing/2014/main" id="{880E08D1-0738-F9B6-4494-4D12EF2902F1}"/>
              </a:ext>
            </a:extLst>
          </p:cNvPr>
          <p:cNvSpPr/>
          <p:nvPr/>
        </p:nvSpPr>
        <p:spPr>
          <a:xfrm>
            <a:off x="1794495" y="4186918"/>
            <a:ext cx="484982" cy="308883"/>
          </a:xfrm>
          <a:prstGeom prst="lef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6" name="Down Arrow 3">
            <a:extLst>
              <a:ext uri="{FF2B5EF4-FFF2-40B4-BE49-F238E27FC236}">
                <a16:creationId xmlns:a16="http://schemas.microsoft.com/office/drawing/2014/main" id="{CD59894C-5797-A78A-2949-B888B4489225}"/>
              </a:ext>
            </a:extLst>
          </p:cNvPr>
          <p:cNvSpPr/>
          <p:nvPr/>
        </p:nvSpPr>
        <p:spPr>
          <a:xfrm rot="8017365">
            <a:off x="1160545" y="2899858"/>
            <a:ext cx="333809" cy="58319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sp>
        <p:nvSpPr>
          <p:cNvPr id="13" name="Arrow: Left 12">
            <a:extLst>
              <a:ext uri="{FF2B5EF4-FFF2-40B4-BE49-F238E27FC236}">
                <a16:creationId xmlns:a16="http://schemas.microsoft.com/office/drawing/2014/main" id="{80F2F990-C610-7225-3283-D3A26B4A84B5}"/>
              </a:ext>
            </a:extLst>
          </p:cNvPr>
          <p:cNvSpPr/>
          <p:nvPr/>
        </p:nvSpPr>
        <p:spPr>
          <a:xfrm>
            <a:off x="11174351" y="4186917"/>
            <a:ext cx="484982" cy="308883"/>
          </a:xfrm>
          <a:prstGeom prst="lef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933878801"/>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6"/>
            <a:ext cx="11430000" cy="541780"/>
          </a:xfrm>
        </p:spPr>
        <p:txBody>
          <a:bodyPr>
            <a:normAutofit fontScale="90000"/>
          </a:bodyPr>
          <a:lstStyle/>
          <a:p>
            <a:r>
              <a:rPr lang="en-US">
                <a:latin typeface="Source Sans Pro"/>
                <a:ea typeface="Source Sans Pro"/>
              </a:rPr>
              <a:t>Grant Closeout Survey – Question 1</a:t>
            </a:r>
          </a:p>
        </p:txBody>
      </p:sp>
      <p:sp>
        <p:nvSpPr>
          <p:cNvPr id="4" name="Content Placeholder 3">
            <a:extLst>
              <a:ext uri="{FF2B5EF4-FFF2-40B4-BE49-F238E27FC236}">
                <a16:creationId xmlns:a16="http://schemas.microsoft.com/office/drawing/2014/main" id="{DC33C65D-BC08-FC19-C558-2C270869474C}"/>
              </a:ext>
            </a:extLst>
          </p:cNvPr>
          <p:cNvSpPr>
            <a:spLocks noGrp="1"/>
          </p:cNvSpPr>
          <p:nvPr>
            <p:ph idx="1"/>
          </p:nvPr>
        </p:nvSpPr>
        <p:spPr>
          <a:xfrm>
            <a:off x="381000" y="1254369"/>
            <a:ext cx="10515600" cy="4696726"/>
          </a:xfrm>
        </p:spPr>
        <p:txBody>
          <a:bodyPr/>
          <a:lstStyle/>
          <a:p>
            <a:pPr marL="0" indent="0">
              <a:buNone/>
            </a:pPr>
            <a:r>
              <a:rPr lang="en-US" sz="3333" b="1"/>
              <a:t>Upload Evidence for each question</a:t>
            </a:r>
          </a:p>
        </p:txBody>
      </p:sp>
      <p:pic>
        <p:nvPicPr>
          <p:cNvPr id="3" name="Picture 2">
            <a:extLst>
              <a:ext uri="{FF2B5EF4-FFF2-40B4-BE49-F238E27FC236}">
                <a16:creationId xmlns:a16="http://schemas.microsoft.com/office/drawing/2014/main" id="{1F4B718A-F356-3E90-12BF-ECE63C7BBF23}"/>
              </a:ext>
            </a:extLst>
          </p:cNvPr>
          <p:cNvPicPr>
            <a:picLocks noChangeAspect="1"/>
          </p:cNvPicPr>
          <p:nvPr/>
        </p:nvPicPr>
        <p:blipFill>
          <a:blip r:embed="rId3"/>
          <a:stretch>
            <a:fillRect/>
          </a:stretch>
        </p:blipFill>
        <p:spPr>
          <a:xfrm>
            <a:off x="381227" y="2155371"/>
            <a:ext cx="11030403" cy="3191328"/>
          </a:xfrm>
          <a:prstGeom prst="rect">
            <a:avLst/>
          </a:prstGeom>
        </p:spPr>
      </p:pic>
    </p:spTree>
    <p:extLst>
      <p:ext uri="{BB962C8B-B14F-4D97-AF65-F5344CB8AC3E}">
        <p14:creationId xmlns:p14="http://schemas.microsoft.com/office/powerpoint/2010/main" val="1610003617"/>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03F658-4692-526C-6131-4FBA36B05C1A}"/>
              </a:ext>
            </a:extLst>
          </p:cNvPr>
          <p:cNvSpPr>
            <a:spLocks noGrp="1"/>
          </p:cNvSpPr>
          <p:nvPr>
            <p:ph type="body" sz="quarter" idx="10"/>
          </p:nvPr>
        </p:nvSpPr>
        <p:spPr>
          <a:xfrm>
            <a:off x="2338649" y="2699927"/>
            <a:ext cx="7514704" cy="1465533"/>
          </a:xfrm>
        </p:spPr>
        <p:txBody>
          <a:bodyPr vert="horz" lIns="91440" tIns="45720" rIns="91440" bIns="45720" rtlCol="0" anchor="t">
            <a:normAutofit/>
          </a:bodyPr>
          <a:lstStyle/>
          <a:p>
            <a:r>
              <a:rPr lang="en-US">
                <a:latin typeface="Source Sans Pro"/>
                <a:ea typeface="Open Sans"/>
                <a:cs typeface="Open Sans"/>
              </a:rPr>
              <a:t>The purpose of today’s training is to share how to close out 5th year grants in the Monitoring system</a:t>
            </a:r>
          </a:p>
        </p:txBody>
      </p:sp>
      <p:sp>
        <p:nvSpPr>
          <p:cNvPr id="3" name="Title 2">
            <a:extLst>
              <a:ext uri="{FF2B5EF4-FFF2-40B4-BE49-F238E27FC236}">
                <a16:creationId xmlns:a16="http://schemas.microsoft.com/office/drawing/2014/main" id="{4359C5EB-07E0-3D93-9564-45E8E95A7792}"/>
              </a:ext>
            </a:extLst>
          </p:cNvPr>
          <p:cNvSpPr>
            <a:spLocks noGrp="1"/>
          </p:cNvSpPr>
          <p:nvPr>
            <p:ph type="title"/>
          </p:nvPr>
        </p:nvSpPr>
        <p:spPr/>
        <p:txBody>
          <a:bodyPr/>
          <a:lstStyle/>
          <a:p>
            <a:r>
              <a:rPr lang="en-US" sz="4800"/>
              <a:t>Grant closeout training</a:t>
            </a:r>
          </a:p>
        </p:txBody>
      </p:sp>
    </p:spTree>
    <p:extLst>
      <p:ext uri="{BB962C8B-B14F-4D97-AF65-F5344CB8AC3E}">
        <p14:creationId xmlns:p14="http://schemas.microsoft.com/office/powerpoint/2010/main" val="4269065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6"/>
            <a:ext cx="11430000" cy="537552"/>
          </a:xfrm>
        </p:spPr>
        <p:txBody>
          <a:bodyPr>
            <a:normAutofit fontScale="90000"/>
          </a:bodyPr>
          <a:lstStyle/>
          <a:p>
            <a:r>
              <a:rPr lang="en-US"/>
              <a:t>Grant Closeout Survey – Question 2</a:t>
            </a:r>
          </a:p>
        </p:txBody>
      </p:sp>
      <p:pic>
        <p:nvPicPr>
          <p:cNvPr id="8" name="Content Placeholder 7">
            <a:extLst>
              <a:ext uri="{FF2B5EF4-FFF2-40B4-BE49-F238E27FC236}">
                <a16:creationId xmlns:a16="http://schemas.microsoft.com/office/drawing/2014/main" id="{30E848E1-28C8-9D68-1EA4-F02538FF34AC}"/>
              </a:ext>
            </a:extLst>
          </p:cNvPr>
          <p:cNvPicPr>
            <a:picLocks noGrp="1" noChangeAspect="1"/>
          </p:cNvPicPr>
          <p:nvPr>
            <p:ph idx="1"/>
          </p:nvPr>
        </p:nvPicPr>
        <p:blipFill>
          <a:blip r:embed="rId3"/>
          <a:stretch>
            <a:fillRect/>
          </a:stretch>
        </p:blipFill>
        <p:spPr>
          <a:xfrm>
            <a:off x="1081541" y="2117844"/>
            <a:ext cx="9704161" cy="2615746"/>
          </a:xfrm>
        </p:spPr>
      </p:pic>
    </p:spTree>
    <p:extLst>
      <p:ext uri="{BB962C8B-B14F-4D97-AF65-F5344CB8AC3E}">
        <p14:creationId xmlns:p14="http://schemas.microsoft.com/office/powerpoint/2010/main" val="3121608016"/>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8A5FFA-9873-4D76-A3C5-9D10B807B28A}"/>
              </a:ext>
            </a:extLst>
          </p:cNvPr>
          <p:cNvSpPr>
            <a:spLocks noGrp="1"/>
          </p:cNvSpPr>
          <p:nvPr>
            <p:ph idx="1"/>
          </p:nvPr>
        </p:nvSpPr>
        <p:spPr>
          <a:xfrm>
            <a:off x="6458564" y="113271"/>
            <a:ext cx="5486873" cy="5381207"/>
          </a:xfrm>
        </p:spPr>
        <p:txBody>
          <a:bodyPr/>
          <a:lstStyle/>
          <a:p>
            <a:endParaRPr lang="en-US" sz="2500" b="1"/>
          </a:p>
          <a:p>
            <a:pPr marL="0" indent="0">
              <a:buNone/>
            </a:pPr>
            <a:endParaRPr lang="en-US" sz="2500" b="1">
              <a:solidFill>
                <a:srgbClr val="FF0000"/>
              </a:solidFill>
            </a:endParaRPr>
          </a:p>
        </p:txBody>
      </p:sp>
      <p:sp>
        <p:nvSpPr>
          <p:cNvPr id="2" name="Title 1">
            <a:extLst>
              <a:ext uri="{FF2B5EF4-FFF2-40B4-BE49-F238E27FC236}">
                <a16:creationId xmlns:a16="http://schemas.microsoft.com/office/drawing/2014/main" id="{5DBD3C60-5220-4BC5-B6C9-CF0E3A17FD16}"/>
              </a:ext>
            </a:extLst>
          </p:cNvPr>
          <p:cNvSpPr>
            <a:spLocks noGrp="1"/>
          </p:cNvSpPr>
          <p:nvPr>
            <p:ph type="title"/>
          </p:nvPr>
        </p:nvSpPr>
        <p:spPr>
          <a:xfrm>
            <a:off x="375138" y="225497"/>
            <a:ext cx="10984524" cy="1025799"/>
          </a:xfrm>
        </p:spPr>
        <p:txBody>
          <a:bodyPr>
            <a:normAutofit fontScale="90000"/>
          </a:bodyPr>
          <a:lstStyle/>
          <a:p>
            <a:r>
              <a:rPr lang="en-US" sz="2800"/>
              <a:t>Financial Detailed Report </a:t>
            </a:r>
            <a:r>
              <a:rPr lang="en-US" sz="2800">
                <a:solidFill>
                  <a:srgbClr val="0E3F75"/>
                </a:solidFill>
              </a:rPr>
              <a:t>of Actual Expenditures by Object Code</a:t>
            </a:r>
            <a:br>
              <a:rPr lang="en-US" sz="2800">
                <a:solidFill>
                  <a:srgbClr val="0E3F75"/>
                </a:solidFill>
              </a:rPr>
            </a:br>
            <a:r>
              <a:rPr lang="en-US" sz="2800">
                <a:solidFill>
                  <a:srgbClr val="0E3F75"/>
                </a:solidFill>
              </a:rPr>
              <a:t>(Last 2 years)</a:t>
            </a:r>
          </a:p>
        </p:txBody>
      </p:sp>
      <p:pic>
        <p:nvPicPr>
          <p:cNvPr id="5" name="Picture 4">
            <a:extLst>
              <a:ext uri="{FF2B5EF4-FFF2-40B4-BE49-F238E27FC236}">
                <a16:creationId xmlns:a16="http://schemas.microsoft.com/office/drawing/2014/main" id="{AE67C2A0-83D6-CB56-EB58-FA7E380E4B83}"/>
              </a:ext>
            </a:extLst>
          </p:cNvPr>
          <p:cNvPicPr>
            <a:picLocks noChangeAspect="1"/>
          </p:cNvPicPr>
          <p:nvPr/>
        </p:nvPicPr>
        <p:blipFill>
          <a:blip r:embed="rId3"/>
          <a:stretch>
            <a:fillRect/>
          </a:stretch>
        </p:blipFill>
        <p:spPr>
          <a:xfrm>
            <a:off x="934916" y="1251296"/>
            <a:ext cx="10424746" cy="5381207"/>
          </a:xfrm>
          <a:prstGeom prst="rect">
            <a:avLst/>
          </a:prstGeom>
        </p:spPr>
      </p:pic>
    </p:spTree>
    <p:extLst>
      <p:ext uri="{BB962C8B-B14F-4D97-AF65-F5344CB8AC3E}">
        <p14:creationId xmlns:p14="http://schemas.microsoft.com/office/powerpoint/2010/main" val="3815090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5810"/>
            <a:ext cx="10439400" cy="571095"/>
          </a:xfrm>
        </p:spPr>
        <p:txBody>
          <a:bodyPr>
            <a:normAutofit fontScale="90000"/>
          </a:bodyPr>
          <a:lstStyle/>
          <a:p>
            <a:r>
              <a:rPr lang="en-US"/>
              <a:t>Grant Closeout Survey – question 3</a:t>
            </a:r>
          </a:p>
        </p:txBody>
      </p:sp>
      <p:sp>
        <p:nvSpPr>
          <p:cNvPr id="4" name="Content Placeholder 3">
            <a:extLst>
              <a:ext uri="{FF2B5EF4-FFF2-40B4-BE49-F238E27FC236}">
                <a16:creationId xmlns:a16="http://schemas.microsoft.com/office/drawing/2014/main" id="{823A4708-C8C6-4B5F-5168-8286A1D3FEF0}"/>
              </a:ext>
            </a:extLst>
          </p:cNvPr>
          <p:cNvSpPr>
            <a:spLocks noGrp="1"/>
          </p:cNvSpPr>
          <p:nvPr>
            <p:ph idx="1"/>
          </p:nvPr>
        </p:nvSpPr>
        <p:spPr>
          <a:xfrm>
            <a:off x="381000" y="1436371"/>
            <a:ext cx="11283462" cy="4514724"/>
          </a:xfrm>
        </p:spPr>
        <p:txBody>
          <a:bodyPr/>
          <a:lstStyle/>
          <a:p>
            <a:pPr marL="0" indent="0">
              <a:buNone/>
            </a:pPr>
            <a:r>
              <a:rPr lang="en-US" b="1"/>
              <a:t>Provide local policy NOT list of Inventory</a:t>
            </a:r>
          </a:p>
          <a:p>
            <a:pPr marL="0" indent="0">
              <a:buNone/>
            </a:pPr>
            <a:endParaRPr lang="en-US"/>
          </a:p>
        </p:txBody>
      </p:sp>
      <p:pic>
        <p:nvPicPr>
          <p:cNvPr id="3" name="Picture 2">
            <a:extLst>
              <a:ext uri="{FF2B5EF4-FFF2-40B4-BE49-F238E27FC236}">
                <a16:creationId xmlns:a16="http://schemas.microsoft.com/office/drawing/2014/main" id="{5E768202-8872-5762-C547-8211B9DB6D65}"/>
              </a:ext>
            </a:extLst>
          </p:cNvPr>
          <p:cNvPicPr>
            <a:picLocks noChangeAspect="1"/>
          </p:cNvPicPr>
          <p:nvPr/>
        </p:nvPicPr>
        <p:blipFill>
          <a:blip r:embed="rId3"/>
          <a:stretch>
            <a:fillRect/>
          </a:stretch>
        </p:blipFill>
        <p:spPr>
          <a:xfrm>
            <a:off x="831647" y="2505323"/>
            <a:ext cx="10528705" cy="3445772"/>
          </a:xfrm>
          <a:prstGeom prst="rect">
            <a:avLst/>
          </a:prstGeom>
        </p:spPr>
      </p:pic>
    </p:spTree>
    <p:extLst>
      <p:ext uri="{BB962C8B-B14F-4D97-AF65-F5344CB8AC3E}">
        <p14:creationId xmlns:p14="http://schemas.microsoft.com/office/powerpoint/2010/main" val="2258569403"/>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8" y="422032"/>
            <a:ext cx="10011508" cy="484874"/>
          </a:xfrm>
        </p:spPr>
        <p:txBody>
          <a:bodyPr>
            <a:normAutofit fontScale="90000"/>
          </a:bodyPr>
          <a:lstStyle/>
          <a:p>
            <a:r>
              <a:rPr lang="en-US">
                <a:latin typeface="Source Sans Pro"/>
                <a:ea typeface="Source Sans Pro"/>
              </a:rPr>
              <a:t>Grant Closeout Survey – Question 4</a:t>
            </a:r>
          </a:p>
        </p:txBody>
      </p:sp>
      <p:sp>
        <p:nvSpPr>
          <p:cNvPr id="4" name="Content Placeholder 3">
            <a:extLst>
              <a:ext uri="{FF2B5EF4-FFF2-40B4-BE49-F238E27FC236}">
                <a16:creationId xmlns:a16="http://schemas.microsoft.com/office/drawing/2014/main" id="{BB72A738-FB09-79F2-A70C-B566E8AF5111}"/>
              </a:ext>
            </a:extLst>
          </p:cNvPr>
          <p:cNvSpPr>
            <a:spLocks noGrp="1"/>
          </p:cNvSpPr>
          <p:nvPr>
            <p:ph idx="1"/>
          </p:nvPr>
        </p:nvSpPr>
        <p:spPr>
          <a:xfrm>
            <a:off x="380999" y="1359877"/>
            <a:ext cx="11096625" cy="4591218"/>
          </a:xfrm>
        </p:spPr>
        <p:txBody>
          <a:bodyPr vert="horz" lIns="91440" tIns="45720" rIns="91440" bIns="45720" rtlCol="0" anchor="t">
            <a:normAutofit/>
          </a:bodyPr>
          <a:lstStyle/>
          <a:p>
            <a:pPr marL="0" indent="0">
              <a:buNone/>
            </a:pPr>
            <a:r>
              <a:rPr lang="en-US" b="1">
                <a:latin typeface="Source Sans Pro"/>
                <a:ea typeface="Source Sans Pro"/>
                <a:cs typeface="Open Sans"/>
              </a:rPr>
              <a:t>Upload completed Disposition Form</a:t>
            </a:r>
          </a:p>
          <a:p>
            <a:pPr marL="0" indent="0">
              <a:buNone/>
            </a:pPr>
            <a:r>
              <a:rPr kumimoji="0" lang="en-US" altLang="en-US" sz="2000" b="0" i="0" u="none" strike="noStrike" cap="none" normalizeH="0" baseline="0">
                <a:ln>
                  <a:noFill/>
                </a:ln>
                <a:effectLst/>
                <a:latin typeface="Source Sans Pro"/>
                <a:ea typeface="Source Sans Pro"/>
                <a:cs typeface="Open Sans"/>
                <a:hlinkClick r:id="rId3">
                  <a:extLst>
                    <a:ext uri="{A12FA001-AC4F-418D-AE19-62706E023703}">
                      <ahyp:hlinkClr xmlns:ahyp="http://schemas.microsoft.com/office/drawing/2018/hyperlinkcolor" val="tx"/>
                    </a:ext>
                  </a:extLst>
                </a:hlinkClick>
              </a:rPr>
              <a:t>21st Century Community Learning Centers Inventory Disposition Request Form 2024.pdf</a:t>
            </a:r>
            <a:endParaRPr kumimoji="0" lang="en-US" altLang="en-US" sz="2000" b="0" i="0" u="none" strike="noStrike" cap="none" normalizeH="0" baseline="0">
              <a:ln>
                <a:noFill/>
              </a:ln>
              <a:effectLst/>
              <a:latin typeface="Source Sans Pro"/>
              <a:ea typeface="Source Sans Pro"/>
              <a:cs typeface="Open Sans"/>
            </a:endParaRPr>
          </a:p>
          <a:p>
            <a:pPr marL="0" indent="0">
              <a:buNone/>
            </a:pPr>
            <a:endParaRPr lang="en-US">
              <a:latin typeface="Source Sans Pro"/>
              <a:ea typeface="Source Sans Pro"/>
            </a:endParaRPr>
          </a:p>
        </p:txBody>
      </p:sp>
      <p:pic>
        <p:nvPicPr>
          <p:cNvPr id="5" name="Picture 4">
            <a:extLst>
              <a:ext uri="{FF2B5EF4-FFF2-40B4-BE49-F238E27FC236}">
                <a16:creationId xmlns:a16="http://schemas.microsoft.com/office/drawing/2014/main" id="{CC5430B8-AAFE-9330-E005-27AFCFB5A143}"/>
              </a:ext>
            </a:extLst>
          </p:cNvPr>
          <p:cNvPicPr>
            <a:picLocks noChangeAspect="1"/>
          </p:cNvPicPr>
          <p:nvPr/>
        </p:nvPicPr>
        <p:blipFill>
          <a:blip r:embed="rId4"/>
          <a:stretch>
            <a:fillRect/>
          </a:stretch>
        </p:blipFill>
        <p:spPr>
          <a:xfrm>
            <a:off x="1171931" y="3016653"/>
            <a:ext cx="9518317" cy="2826364"/>
          </a:xfrm>
          <a:prstGeom prst="rect">
            <a:avLst/>
          </a:prstGeom>
        </p:spPr>
      </p:pic>
    </p:spTree>
    <p:extLst>
      <p:ext uri="{BB962C8B-B14F-4D97-AF65-F5344CB8AC3E}">
        <p14:creationId xmlns:p14="http://schemas.microsoft.com/office/powerpoint/2010/main" val="3451397627"/>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2795-55A0-4D93-9054-CE3FD4FCDB74}"/>
              </a:ext>
            </a:extLst>
          </p:cNvPr>
          <p:cNvSpPr>
            <a:spLocks noGrp="1"/>
          </p:cNvSpPr>
          <p:nvPr>
            <p:ph type="title"/>
          </p:nvPr>
        </p:nvSpPr>
        <p:spPr>
          <a:xfrm>
            <a:off x="381000" y="365126"/>
            <a:ext cx="3440723" cy="513416"/>
          </a:xfrm>
        </p:spPr>
        <p:txBody>
          <a:bodyPr>
            <a:normAutofit fontScale="90000"/>
          </a:bodyPr>
          <a:lstStyle/>
          <a:p>
            <a:r>
              <a:rPr lang="en-US" sz="3200">
                <a:latin typeface="Source Sans Pro SemiBold"/>
                <a:ea typeface="Source Sans Pro SemiBold"/>
              </a:rPr>
              <a:t>Disposition Form</a:t>
            </a:r>
          </a:p>
        </p:txBody>
      </p:sp>
      <p:sp>
        <p:nvSpPr>
          <p:cNvPr id="4" name="Slide Number Placeholder 3">
            <a:extLst>
              <a:ext uri="{FF2B5EF4-FFF2-40B4-BE49-F238E27FC236}">
                <a16:creationId xmlns:a16="http://schemas.microsoft.com/office/drawing/2014/main" id="{D3C7F68E-9889-48A5-83AA-34509B8857B2}"/>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24</a:t>
            </a:fld>
            <a:endParaRPr lang="en-US"/>
          </a:p>
        </p:txBody>
      </p:sp>
      <p:pic>
        <p:nvPicPr>
          <p:cNvPr id="7" name="Picture 6">
            <a:extLst>
              <a:ext uri="{FF2B5EF4-FFF2-40B4-BE49-F238E27FC236}">
                <a16:creationId xmlns:a16="http://schemas.microsoft.com/office/drawing/2014/main" id="{7BC7C625-7BC8-9A56-6D41-9D5D255DA75E}"/>
              </a:ext>
            </a:extLst>
          </p:cNvPr>
          <p:cNvPicPr>
            <a:picLocks noChangeAspect="1"/>
          </p:cNvPicPr>
          <p:nvPr/>
        </p:nvPicPr>
        <p:blipFill>
          <a:blip r:embed="rId4"/>
          <a:stretch>
            <a:fillRect/>
          </a:stretch>
        </p:blipFill>
        <p:spPr>
          <a:xfrm>
            <a:off x="5447672" y="113731"/>
            <a:ext cx="4997647" cy="6482687"/>
          </a:xfrm>
          <a:prstGeom prst="rect">
            <a:avLst/>
          </a:prstGeom>
        </p:spPr>
      </p:pic>
      <p:sp>
        <p:nvSpPr>
          <p:cNvPr id="9" name="Rectangle 1">
            <a:extLst>
              <a:ext uri="{FF2B5EF4-FFF2-40B4-BE49-F238E27FC236}">
                <a16:creationId xmlns:a16="http://schemas.microsoft.com/office/drawing/2014/main" id="{8FAA3FF4-0CAF-9746-1BA1-2970342E229F}"/>
              </a:ext>
            </a:extLst>
          </p:cNvPr>
          <p:cNvSpPr>
            <a:spLocks noChangeArrowheads="1"/>
          </p:cNvSpPr>
          <p:nvPr/>
        </p:nvSpPr>
        <p:spPr bwMode="auto">
          <a:xfrm>
            <a:off x="381000" y="2620425"/>
            <a:ext cx="331176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Source Sans Pro"/>
                <a:ea typeface="Source Sans Pro"/>
                <a:hlinkClick r:id="rId5"/>
              </a:rPr>
              <a:t>21st Century Community Learning Centers Inventory Disposition Request Form 2024.pdf</a:t>
            </a:r>
            <a:endParaRPr kumimoji="0" lang="en-US" altLang="en-US" sz="2400" b="0" i="0" u="none" strike="noStrike" cap="none" normalizeH="0" baseline="0">
              <a:ln>
                <a:noFill/>
              </a:ln>
              <a:solidFill>
                <a:schemeClr val="tx1"/>
              </a:solidFill>
              <a:effectLst/>
              <a:latin typeface="Source Sans Pro"/>
              <a:ea typeface="Source Sans Pro"/>
            </a:endParaRPr>
          </a:p>
        </p:txBody>
      </p:sp>
    </p:spTree>
    <p:extLst>
      <p:ext uri="{BB962C8B-B14F-4D97-AF65-F5344CB8AC3E}">
        <p14:creationId xmlns:p14="http://schemas.microsoft.com/office/powerpoint/2010/main" val="48710437"/>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269" y="363417"/>
            <a:ext cx="9690545" cy="480646"/>
          </a:xfrm>
        </p:spPr>
        <p:txBody>
          <a:bodyPr>
            <a:normAutofit fontScale="90000"/>
          </a:bodyPr>
          <a:lstStyle/>
          <a:p>
            <a:r>
              <a:rPr lang="en-US">
                <a:latin typeface="Source Sans Pro"/>
                <a:ea typeface="Source Sans Pro"/>
              </a:rPr>
              <a:t>Grant Closeout Survey – question 5</a:t>
            </a:r>
          </a:p>
        </p:txBody>
      </p:sp>
      <p:sp>
        <p:nvSpPr>
          <p:cNvPr id="3" name="Callout: Line 2">
            <a:extLst>
              <a:ext uri="{FF2B5EF4-FFF2-40B4-BE49-F238E27FC236}">
                <a16:creationId xmlns:a16="http://schemas.microsoft.com/office/drawing/2014/main" id="{07B065CE-BD9B-33A7-A150-C07FD3C397BE}"/>
              </a:ext>
            </a:extLst>
          </p:cNvPr>
          <p:cNvSpPr/>
          <p:nvPr/>
        </p:nvSpPr>
        <p:spPr>
          <a:xfrm>
            <a:off x="731055" y="1156283"/>
            <a:ext cx="10264976" cy="835174"/>
          </a:xfrm>
          <a:prstGeom prst="borderCallout1">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b="1">
                <a:solidFill>
                  <a:srgbClr val="CD0920"/>
                </a:solidFill>
                <a:latin typeface="Source Sans Pro"/>
                <a:ea typeface="Source Sans Pro"/>
                <a:cs typeface="Arial" panose="020B0604020202020204" pitchFamily="34" charset="0"/>
              </a:rPr>
              <a:t>Will the 21</a:t>
            </a:r>
            <a:r>
              <a:rPr lang="en-US" sz="2667" b="1" baseline="30000">
                <a:solidFill>
                  <a:srgbClr val="CD0920"/>
                </a:solidFill>
                <a:latin typeface="Source Sans Pro"/>
                <a:ea typeface="Source Sans Pro"/>
                <a:cs typeface="Arial" panose="020B0604020202020204" pitchFamily="34" charset="0"/>
              </a:rPr>
              <a:t>st</a:t>
            </a:r>
            <a:r>
              <a:rPr lang="en-US" sz="2667" b="1">
                <a:solidFill>
                  <a:srgbClr val="CD0920"/>
                </a:solidFill>
                <a:latin typeface="Source Sans Pro"/>
                <a:ea typeface="Source Sans Pro"/>
                <a:cs typeface="Arial" panose="020B0604020202020204" pitchFamily="34" charset="0"/>
              </a:rPr>
              <a:t> Century Program be Sustained?</a:t>
            </a:r>
          </a:p>
        </p:txBody>
      </p:sp>
      <p:pic>
        <p:nvPicPr>
          <p:cNvPr id="8" name="Picture 7">
            <a:extLst>
              <a:ext uri="{FF2B5EF4-FFF2-40B4-BE49-F238E27FC236}">
                <a16:creationId xmlns:a16="http://schemas.microsoft.com/office/drawing/2014/main" id="{0935F483-7136-C805-B08D-94D83959DDB9}"/>
              </a:ext>
            </a:extLst>
          </p:cNvPr>
          <p:cNvPicPr>
            <a:picLocks noChangeAspect="1"/>
          </p:cNvPicPr>
          <p:nvPr/>
        </p:nvPicPr>
        <p:blipFill>
          <a:blip r:embed="rId4"/>
          <a:stretch>
            <a:fillRect/>
          </a:stretch>
        </p:blipFill>
        <p:spPr>
          <a:xfrm>
            <a:off x="614362" y="2434642"/>
            <a:ext cx="10963275" cy="3508958"/>
          </a:xfrm>
          <a:prstGeom prst="rect">
            <a:avLst/>
          </a:prstGeom>
        </p:spPr>
      </p:pic>
    </p:spTree>
    <p:extLst>
      <p:ext uri="{BB962C8B-B14F-4D97-AF65-F5344CB8AC3E}">
        <p14:creationId xmlns:p14="http://schemas.microsoft.com/office/powerpoint/2010/main" val="1664933026"/>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B3C034-D062-A2F0-9AB8-5DED12CDB4C0}"/>
              </a:ext>
            </a:extLst>
          </p:cNvPr>
          <p:cNvSpPr>
            <a:spLocks noGrp="1"/>
          </p:cNvSpPr>
          <p:nvPr>
            <p:ph type="sldNum" sz="quarter" idx="11"/>
          </p:nvPr>
        </p:nvSpPr>
        <p:spPr/>
        <p:txBody>
          <a:bodyPr/>
          <a:lstStyle/>
          <a:p>
            <a:fld id="{383B7B7A-CDDA-7C44-B1B0-1F1E45567B3B}" type="slidenum">
              <a:rPr lang="en-US" smtClean="0"/>
              <a:pPr/>
              <a:t>26</a:t>
            </a:fld>
            <a:endParaRPr lang="en-US"/>
          </a:p>
        </p:txBody>
      </p:sp>
      <p:sp>
        <p:nvSpPr>
          <p:cNvPr id="6" name="Title 1">
            <a:extLst>
              <a:ext uri="{FF2B5EF4-FFF2-40B4-BE49-F238E27FC236}">
                <a16:creationId xmlns:a16="http://schemas.microsoft.com/office/drawing/2014/main" id="{DE7ADDAF-BF9C-A869-A8D6-E013361D9521}"/>
              </a:ext>
            </a:extLst>
          </p:cNvPr>
          <p:cNvSpPr txBox="1">
            <a:spLocks/>
          </p:cNvSpPr>
          <p:nvPr/>
        </p:nvSpPr>
        <p:spPr>
          <a:xfrm>
            <a:off x="731269" y="363417"/>
            <a:ext cx="9690545" cy="480646"/>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3600" b="1" kern="1200" cap="all" baseline="0">
                <a:solidFill>
                  <a:srgbClr val="002060"/>
                </a:solidFill>
                <a:latin typeface="Source Sans Pro SemiBold" panose="020B0603030403020204" pitchFamily="34" charset="0"/>
                <a:ea typeface="+mj-ea"/>
                <a:cs typeface="+mj-cs"/>
              </a:defRPr>
            </a:lvl1pPr>
          </a:lstStyle>
          <a:p>
            <a:r>
              <a:rPr lang="en-US">
                <a:latin typeface="Source Sans Pro"/>
                <a:ea typeface="Source Sans Pro"/>
              </a:rPr>
              <a:t>Grant Closeout Survey – question 6</a:t>
            </a:r>
          </a:p>
        </p:txBody>
      </p:sp>
      <p:pic>
        <p:nvPicPr>
          <p:cNvPr id="11" name="Picture 10">
            <a:extLst>
              <a:ext uri="{FF2B5EF4-FFF2-40B4-BE49-F238E27FC236}">
                <a16:creationId xmlns:a16="http://schemas.microsoft.com/office/drawing/2014/main" id="{FE3EB9B0-5AF2-F85C-0D6E-EB27207F640D}"/>
              </a:ext>
            </a:extLst>
          </p:cNvPr>
          <p:cNvPicPr>
            <a:picLocks noChangeAspect="1"/>
          </p:cNvPicPr>
          <p:nvPr/>
        </p:nvPicPr>
        <p:blipFill>
          <a:blip r:embed="rId2"/>
          <a:stretch>
            <a:fillRect/>
          </a:stretch>
        </p:blipFill>
        <p:spPr>
          <a:xfrm>
            <a:off x="1750560" y="2145846"/>
            <a:ext cx="7656739" cy="2555421"/>
          </a:xfrm>
          <a:prstGeom prst="rect">
            <a:avLst/>
          </a:prstGeom>
        </p:spPr>
      </p:pic>
    </p:spTree>
    <p:extLst>
      <p:ext uri="{BB962C8B-B14F-4D97-AF65-F5344CB8AC3E}">
        <p14:creationId xmlns:p14="http://schemas.microsoft.com/office/powerpoint/2010/main" val="2284689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A74AB-E34B-462E-8649-673408B59A60}"/>
              </a:ext>
            </a:extLst>
          </p:cNvPr>
          <p:cNvSpPr/>
          <p:nvPr/>
        </p:nvSpPr>
        <p:spPr>
          <a:xfrm>
            <a:off x="6579973" y="29712"/>
            <a:ext cx="5612027" cy="6253847"/>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latin typeface="Source Sans Pro"/>
              <a:ea typeface="Source Sans Pro"/>
              <a:cs typeface="Open Sans"/>
            </a:endParaRPr>
          </a:p>
        </p:txBody>
      </p:sp>
      <p:cxnSp>
        <p:nvCxnSpPr>
          <p:cNvPr id="6" name="Straight Connector 5">
            <a:extLst>
              <a:ext uri="{FF2B5EF4-FFF2-40B4-BE49-F238E27FC236}">
                <a16:creationId xmlns:a16="http://schemas.microsoft.com/office/drawing/2014/main" id="{57C3457D-F695-48B2-871D-D8DA7E3A9428}"/>
              </a:ext>
            </a:extLst>
          </p:cNvPr>
          <p:cNvCxnSpPr>
            <a:cxnSpLocks/>
          </p:cNvCxnSpPr>
          <p:nvPr/>
        </p:nvCxnSpPr>
        <p:spPr>
          <a:xfrm>
            <a:off x="6806514" y="1201492"/>
            <a:ext cx="538548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C9E1C4FE-C99C-429D-8B37-3894A6B7C992}"/>
              </a:ext>
            </a:extLst>
          </p:cNvPr>
          <p:cNvSpPr txBox="1">
            <a:spLocks/>
          </p:cNvSpPr>
          <p:nvPr/>
        </p:nvSpPr>
        <p:spPr>
          <a:xfrm>
            <a:off x="6806515" y="1542137"/>
            <a:ext cx="4924656"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a:latin typeface="Source Sans Pro"/>
                <a:ea typeface="Source Sans Pro"/>
                <a:cs typeface="Open Sans"/>
              </a:rPr>
              <a:t>Community Partners</a:t>
            </a:r>
          </a:p>
        </p:txBody>
      </p:sp>
      <p:sp>
        <p:nvSpPr>
          <p:cNvPr id="8" name="Content Placeholder 2">
            <a:extLst>
              <a:ext uri="{FF2B5EF4-FFF2-40B4-BE49-F238E27FC236}">
                <a16:creationId xmlns:a16="http://schemas.microsoft.com/office/drawing/2014/main" id="{E185673C-D86F-47B2-9728-CB0E63C0D31A}"/>
              </a:ext>
            </a:extLst>
          </p:cNvPr>
          <p:cNvSpPr txBox="1">
            <a:spLocks/>
          </p:cNvSpPr>
          <p:nvPr/>
        </p:nvSpPr>
        <p:spPr>
          <a:xfrm>
            <a:off x="6806514" y="2686977"/>
            <a:ext cx="5272217" cy="83156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a:latin typeface="Source Sans Pro"/>
                <a:ea typeface="Source Sans Pro"/>
                <a:cs typeface="Open Sans"/>
              </a:rPr>
              <a:t>Non-public Schools in the Area</a:t>
            </a:r>
          </a:p>
        </p:txBody>
      </p:sp>
      <p:sp>
        <p:nvSpPr>
          <p:cNvPr id="9" name="Content Placeholder 2">
            <a:extLst>
              <a:ext uri="{FF2B5EF4-FFF2-40B4-BE49-F238E27FC236}">
                <a16:creationId xmlns:a16="http://schemas.microsoft.com/office/drawing/2014/main" id="{E19272C9-739F-47B8-91F4-9A58C0766098}"/>
              </a:ext>
            </a:extLst>
          </p:cNvPr>
          <p:cNvSpPr txBox="1">
            <a:spLocks/>
          </p:cNvSpPr>
          <p:nvPr/>
        </p:nvSpPr>
        <p:spPr>
          <a:xfrm>
            <a:off x="6806514" y="281804"/>
            <a:ext cx="5272217"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a:latin typeface="Source Sans Pro"/>
                <a:ea typeface="Source Sans Pro"/>
                <a:cs typeface="Open Sans"/>
              </a:rPr>
              <a:t>Staff/Parent/Families/Student Participants</a:t>
            </a:r>
          </a:p>
        </p:txBody>
      </p:sp>
      <p:sp>
        <p:nvSpPr>
          <p:cNvPr id="10" name="Content Placeholder 2">
            <a:extLst>
              <a:ext uri="{FF2B5EF4-FFF2-40B4-BE49-F238E27FC236}">
                <a16:creationId xmlns:a16="http://schemas.microsoft.com/office/drawing/2014/main" id="{05693F27-9DD2-4613-82B7-AEF203B8AF31}"/>
              </a:ext>
            </a:extLst>
          </p:cNvPr>
          <p:cNvSpPr txBox="1">
            <a:spLocks/>
          </p:cNvSpPr>
          <p:nvPr/>
        </p:nvSpPr>
        <p:spPr>
          <a:xfrm>
            <a:off x="6806514" y="4038913"/>
            <a:ext cx="5095199" cy="738498"/>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a:latin typeface="Source Sans Pro"/>
                <a:ea typeface="Source Sans Pro"/>
                <a:cs typeface="Open Sans"/>
              </a:rPr>
              <a:t>Governing Authority Board(s)</a:t>
            </a:r>
          </a:p>
        </p:txBody>
      </p:sp>
      <p:sp>
        <p:nvSpPr>
          <p:cNvPr id="11" name="Content Placeholder 2">
            <a:extLst>
              <a:ext uri="{FF2B5EF4-FFF2-40B4-BE49-F238E27FC236}">
                <a16:creationId xmlns:a16="http://schemas.microsoft.com/office/drawing/2014/main" id="{5EA68A88-20C6-472C-84AD-91A8365BF787}"/>
              </a:ext>
            </a:extLst>
          </p:cNvPr>
          <p:cNvSpPr txBox="1">
            <a:spLocks/>
          </p:cNvSpPr>
          <p:nvPr/>
        </p:nvSpPr>
        <p:spPr>
          <a:xfrm>
            <a:off x="6806515" y="5340812"/>
            <a:ext cx="4924656"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a:latin typeface="Source Sans Pro"/>
                <a:ea typeface="Source Sans Pro"/>
                <a:cs typeface="Open Sans"/>
              </a:rPr>
              <a:t>Advisory Groups &amp; Other Stakeholders</a:t>
            </a:r>
          </a:p>
        </p:txBody>
      </p:sp>
      <p:sp>
        <p:nvSpPr>
          <p:cNvPr id="12" name="Title 1">
            <a:extLst>
              <a:ext uri="{FF2B5EF4-FFF2-40B4-BE49-F238E27FC236}">
                <a16:creationId xmlns:a16="http://schemas.microsoft.com/office/drawing/2014/main" id="{D8573A52-432F-4D6B-96A2-9406795BA4FA}"/>
              </a:ext>
            </a:extLst>
          </p:cNvPr>
          <p:cNvSpPr>
            <a:spLocks noGrp="1"/>
          </p:cNvSpPr>
          <p:nvPr>
            <p:ph type="title"/>
          </p:nvPr>
        </p:nvSpPr>
        <p:spPr>
          <a:xfrm>
            <a:off x="847726" y="4677508"/>
            <a:ext cx="4426857" cy="1292878"/>
          </a:xfrm>
        </p:spPr>
        <p:txBody>
          <a:bodyPr>
            <a:normAutofit/>
          </a:bodyPr>
          <a:lstStyle/>
          <a:p>
            <a:r>
              <a:rPr lang="en-US">
                <a:ln>
                  <a:solidFill>
                    <a:schemeClr val="tx1"/>
                  </a:solidFill>
                </a:ln>
                <a:latin typeface="Source Sans Pro"/>
                <a:ea typeface="Source Sans Pro"/>
                <a:cs typeface="Open Sans"/>
              </a:rPr>
              <a:t>Grant Closeout - Whom to Notify</a:t>
            </a:r>
            <a:endParaRPr lang="en-US">
              <a:ln>
                <a:solidFill>
                  <a:srgbClr val="2A2F36"/>
                </a:solidFill>
              </a:ln>
              <a:latin typeface="Source Sans Pro"/>
              <a:ea typeface="Source Sans Pro"/>
              <a:cs typeface="Open Sans"/>
            </a:endParaRPr>
          </a:p>
        </p:txBody>
      </p:sp>
      <p:cxnSp>
        <p:nvCxnSpPr>
          <p:cNvPr id="14" name="Straight Connector 13">
            <a:extLst>
              <a:ext uri="{FF2B5EF4-FFF2-40B4-BE49-F238E27FC236}">
                <a16:creationId xmlns:a16="http://schemas.microsoft.com/office/drawing/2014/main" id="{D2B6A212-910D-4271-8C7C-0E25DE068E29}"/>
              </a:ext>
            </a:extLst>
          </p:cNvPr>
          <p:cNvCxnSpPr>
            <a:cxnSpLocks/>
          </p:cNvCxnSpPr>
          <p:nvPr/>
        </p:nvCxnSpPr>
        <p:spPr>
          <a:xfrm>
            <a:off x="6774640" y="2566285"/>
            <a:ext cx="538548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6C3148C-E76B-4128-AB96-7848E3FF90A4}"/>
              </a:ext>
            </a:extLst>
          </p:cNvPr>
          <p:cNvCxnSpPr>
            <a:cxnSpLocks/>
          </p:cNvCxnSpPr>
          <p:nvPr/>
        </p:nvCxnSpPr>
        <p:spPr>
          <a:xfrm flipV="1">
            <a:off x="6806514" y="3741945"/>
            <a:ext cx="5385486" cy="1469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FAA824A-2C9E-489C-A92D-02961981049B}"/>
              </a:ext>
            </a:extLst>
          </p:cNvPr>
          <p:cNvCxnSpPr>
            <a:cxnSpLocks/>
          </p:cNvCxnSpPr>
          <p:nvPr/>
        </p:nvCxnSpPr>
        <p:spPr>
          <a:xfrm>
            <a:off x="6806514" y="5038084"/>
            <a:ext cx="5385486" cy="2102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479131-632C-46C5-9AB7-23D457F2F572}"/>
              </a:ext>
            </a:extLst>
          </p:cNvPr>
          <p:cNvCxnSpPr>
            <a:cxnSpLocks/>
          </p:cNvCxnSpPr>
          <p:nvPr/>
        </p:nvCxnSpPr>
        <p:spPr>
          <a:xfrm>
            <a:off x="6312808" y="-664047"/>
            <a:ext cx="471714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7410319-2A15-4704-AF78-80A9A0A55861}"/>
              </a:ext>
            </a:extLst>
          </p:cNvPr>
          <p:cNvCxnSpPr>
            <a:cxnSpLocks/>
          </p:cNvCxnSpPr>
          <p:nvPr/>
        </p:nvCxnSpPr>
        <p:spPr>
          <a:xfrm>
            <a:off x="6774640" y="6249460"/>
            <a:ext cx="549973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Content Placeholder 3" descr="A close-up of a person writing on a piece of paper&#10;&#10;Description automatically generated with medium confidence">
            <a:extLst>
              <a:ext uri="{FF2B5EF4-FFF2-40B4-BE49-F238E27FC236}">
                <a16:creationId xmlns:a16="http://schemas.microsoft.com/office/drawing/2014/main" id="{FC24C065-DCC8-7114-5CE4-9F0766AA86F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441" y="20187"/>
            <a:ext cx="6569532" cy="4221898"/>
          </a:xfrm>
        </p:spPr>
      </p:pic>
    </p:spTree>
    <p:extLst>
      <p:ext uri="{BB962C8B-B14F-4D97-AF65-F5344CB8AC3E}">
        <p14:creationId xmlns:p14="http://schemas.microsoft.com/office/powerpoint/2010/main" val="594348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latin typeface="Source Sans Pro"/>
                <a:ea typeface="Source Sans Pro"/>
              </a:rPr>
              <a:t>Monitoring Survey &amp; </a:t>
            </a:r>
            <a:br>
              <a:rPr lang="en-US" sz="3200">
                <a:latin typeface="Source Sans Pro"/>
                <a:ea typeface="Source Sans Pro"/>
              </a:rPr>
            </a:br>
            <a:r>
              <a:rPr lang="en-US" sz="3200">
                <a:latin typeface="Source Sans Pro"/>
                <a:ea typeface="Source Sans Pro"/>
              </a:rPr>
              <a:t>Grants Management Resources</a:t>
            </a:r>
          </a:p>
        </p:txBody>
      </p:sp>
      <p:sp>
        <p:nvSpPr>
          <p:cNvPr id="16" name="Text Placeholder 15">
            <a:extLst>
              <a:ext uri="{FF2B5EF4-FFF2-40B4-BE49-F238E27FC236}">
                <a16:creationId xmlns:a16="http://schemas.microsoft.com/office/drawing/2014/main" id="{415F74D3-95A2-4CDC-6A95-D022CE84A02E}"/>
              </a:ext>
            </a:extLst>
          </p:cNvPr>
          <p:cNvSpPr>
            <a:spLocks noGrp="1"/>
          </p:cNvSpPr>
          <p:nvPr>
            <p:ph idx="1"/>
          </p:nvPr>
        </p:nvSpPr>
        <p:spPr>
          <a:xfrm>
            <a:off x="381000" y="1376590"/>
            <a:ext cx="10515600" cy="4574505"/>
          </a:xfrm>
        </p:spPr>
        <p:txBody>
          <a:bodyPr vert="horz" lIns="91440" tIns="45720" rIns="91440" bIns="45720" rtlCol="0" anchor="t">
            <a:normAutofit lnSpcReduction="10000"/>
          </a:bodyPr>
          <a:lstStyle/>
          <a:p>
            <a:pPr rtl="0"/>
            <a:endParaRPr lang="en-US">
              <a:effectLst/>
              <a:latin typeface="Source Sans Pro"/>
              <a:ea typeface="Source Sans Pro"/>
            </a:endParaRPr>
          </a:p>
          <a:p>
            <a:pPr rtl="0"/>
            <a:endParaRPr lang="en-US">
              <a:effectLst/>
              <a:latin typeface="Source Sans Pro"/>
              <a:ea typeface="Source Sans Pro"/>
            </a:endParaRPr>
          </a:p>
          <a:p>
            <a:pPr rtl="0"/>
            <a:r>
              <a:rPr lang="en-US" sz="2000" b="1">
                <a:effectLst/>
                <a:latin typeface="Source Sans Pro"/>
                <a:ea typeface="Source Sans Pro"/>
                <a:cs typeface="Arial" panose="020B0604020202020204" pitchFamily="34" charset="0"/>
              </a:rPr>
              <a:t>Grants Manual </a:t>
            </a:r>
            <a:r>
              <a:rPr lang="en-US" sz="2000">
                <a:effectLst/>
                <a:latin typeface="Source Sans Pro"/>
                <a:ea typeface="Source Sans Pro"/>
                <a:cs typeface="Arial" panose="020B0604020202020204" pitchFamily="34" charset="0"/>
                <a:hlinkClick r:id="rId4" tooltip="https://education.ohio.gov/getattachment/topics/finance-and-funding/grants-administration/managing-your-grant/managing-your-grant.pdf.aspx?lang=en-us"/>
              </a:rPr>
              <a:t>https://education.ohio.gov/getattachment/Topics/Finance-and-Funding/Grants-Administration/Managing-Your-Grant/Managing-Your-Grant.pdf.aspx?lang=en-US</a:t>
            </a:r>
            <a:endParaRPr lang="en-US" sz="2000">
              <a:effectLst/>
              <a:latin typeface="Source Sans Pro"/>
              <a:ea typeface="Source Sans Pro"/>
              <a:cs typeface="Arial" panose="020B0604020202020204" pitchFamily="34" charset="0"/>
            </a:endParaRPr>
          </a:p>
          <a:p>
            <a:pPr marL="0" indent="0">
              <a:buNone/>
            </a:pPr>
            <a:endParaRPr lang="en-US" sz="2000">
              <a:latin typeface="Source Sans Pro"/>
              <a:ea typeface="Source Sans Pro"/>
              <a:cs typeface="Arial"/>
            </a:endParaRPr>
          </a:p>
          <a:p>
            <a:r>
              <a:rPr lang="en-US" sz="2000" b="1">
                <a:effectLst/>
                <a:latin typeface="Source Sans Pro"/>
                <a:ea typeface="Source Sans Pro"/>
                <a:cs typeface="Arial"/>
              </a:rPr>
              <a:t>Quick Reference Guide</a:t>
            </a:r>
            <a:r>
              <a:rPr lang="en-US" sz="2000" b="1">
                <a:latin typeface="Source Sans Pro"/>
                <a:ea typeface="Source Sans Pro"/>
                <a:cs typeface="Arial"/>
              </a:rPr>
              <a:t> </a:t>
            </a:r>
            <a:r>
              <a:rPr lang="en-US" sz="2000">
                <a:latin typeface="Source Sans Pro"/>
                <a:ea typeface="Source Sans Pro"/>
                <a:cs typeface="Arial"/>
                <a:hlinkClick r:id="rId5">
                  <a:extLst>
                    <a:ext uri="{A12FA001-AC4F-418D-AE19-62706E023703}">
                      <ahyp:hlinkClr xmlns:ahyp="http://schemas.microsoft.com/office/drawing/2018/hyperlinkcolor" val="tx"/>
                    </a:ext>
                  </a:extLst>
                </a:hlinkClick>
              </a:rPr>
              <a:t>Grants-Management-Quick-Reference-Guide-Manual.pdf.aspx</a:t>
            </a:r>
          </a:p>
          <a:p>
            <a:pPr marL="0" indent="0">
              <a:buNone/>
            </a:pPr>
            <a:endParaRPr lang="en-US" sz="2000">
              <a:latin typeface="Source Sans Pro"/>
              <a:ea typeface="Source Sans Pro"/>
              <a:cs typeface="Arial"/>
            </a:endParaRPr>
          </a:p>
          <a:p>
            <a:r>
              <a:rPr lang="en-US" sz="2000" b="1">
                <a:effectLst/>
                <a:latin typeface="Source Sans Pro"/>
                <a:ea typeface="Source Sans Pro"/>
                <a:cs typeface="Arial"/>
              </a:rPr>
              <a:t>Managing Your Grant  </a:t>
            </a:r>
            <a:r>
              <a:rPr lang="en-US" sz="2000">
                <a:effectLst/>
                <a:latin typeface="Source Sans Pro"/>
                <a:ea typeface="Source Sans Pro"/>
                <a:cs typeface="Arial"/>
                <a:hlinkClick r:id="rId6" tooltip="https://education.ohio.gov/topics/finance-and-funding/grants-administration/managing-your-grant"/>
              </a:rPr>
              <a:t>https://education.ohio.gov/Topics/Finance-and-Funding/Grants-Administration/Managing-Your-Grant</a:t>
            </a:r>
            <a:endParaRPr lang="en-US" sz="2000">
              <a:effectLst/>
              <a:latin typeface="Source Sans Pro"/>
              <a:ea typeface="Source Sans Pro"/>
              <a:cs typeface="Arial"/>
            </a:endParaRPr>
          </a:p>
          <a:p>
            <a:endParaRPr lang="en-US">
              <a:latin typeface="Source Sans Pro"/>
              <a:ea typeface="Source Sans Pro"/>
            </a:endParaRPr>
          </a:p>
        </p:txBody>
      </p:sp>
    </p:spTree>
    <p:extLst>
      <p:ext uri="{BB962C8B-B14F-4D97-AF65-F5344CB8AC3E}">
        <p14:creationId xmlns:p14="http://schemas.microsoft.com/office/powerpoint/2010/main" val="2393177416"/>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latin typeface="Source Sans Pro"/>
                <a:ea typeface="Source Sans Pro"/>
              </a:rPr>
              <a:t>UNIFORM GUIDANCE</a:t>
            </a:r>
          </a:p>
        </p:txBody>
      </p:sp>
      <p:sp>
        <p:nvSpPr>
          <p:cNvPr id="7" name="TextBox 6">
            <a:extLst>
              <a:ext uri="{FF2B5EF4-FFF2-40B4-BE49-F238E27FC236}">
                <a16:creationId xmlns:a16="http://schemas.microsoft.com/office/drawing/2014/main" id="{87144141-1532-A2E0-5F5B-DCA645B9AFA4}"/>
              </a:ext>
            </a:extLst>
          </p:cNvPr>
          <p:cNvSpPr txBox="1"/>
          <p:nvPr/>
        </p:nvSpPr>
        <p:spPr>
          <a:xfrm>
            <a:off x="646232" y="1463773"/>
            <a:ext cx="10670931" cy="1200329"/>
          </a:xfrm>
          <a:prstGeom prst="rect">
            <a:avLst/>
          </a:prstGeom>
          <a:noFill/>
        </p:spPr>
        <p:txBody>
          <a:bodyPr wrap="square">
            <a:spAutoFit/>
          </a:bodyPr>
          <a:lstStyle/>
          <a:p>
            <a:r>
              <a:rPr lang="en-US" sz="2400" b="1" i="1">
                <a:solidFill>
                  <a:schemeClr val="tx1"/>
                </a:solidFill>
                <a:latin typeface="Source Sans Pro"/>
                <a:ea typeface="Source Sans Pro"/>
                <a:cs typeface="Arial" panose="020B0604020202020204" pitchFamily="34" charset="0"/>
              </a:rPr>
              <a:t>34 CFR Part 80 Subpart C 80.32 &amp; 80.33, and Subpart D 80.50 </a:t>
            </a:r>
            <a:r>
              <a:rPr lang="en-US" sz="2400">
                <a:solidFill>
                  <a:schemeClr val="tx1"/>
                </a:solidFill>
                <a:latin typeface="Source Sans Pro"/>
                <a:ea typeface="Source Sans Pro"/>
                <a:cs typeface="Arial" panose="020B0604020202020204" pitchFamily="34" charset="0"/>
              </a:rPr>
              <a:t>(</a:t>
            </a:r>
            <a:r>
              <a:rPr lang="en-US" sz="2400">
                <a:latin typeface="Source Sans Pro"/>
                <a:ea typeface="Source Sans Pro"/>
                <a:cs typeface="Arial" panose="020B0604020202020204" pitchFamily="34" charset="0"/>
                <a:hlinkClick r:id="rId3"/>
              </a:rPr>
              <a:t>https://www.govinfo.gov/content/pkg/CFR-2014-title34-vol1/pdf/CFR-2014-title34-vol1-part80.pdf</a:t>
            </a:r>
            <a:r>
              <a:rPr lang="en-US" sz="2400">
                <a:solidFill>
                  <a:schemeClr val="tx1"/>
                </a:solidFill>
                <a:latin typeface="Source Sans Pro"/>
                <a:ea typeface="Source Sans Pro"/>
                <a:cs typeface="Arial" panose="020B0604020202020204" pitchFamily="34" charset="0"/>
              </a:rPr>
              <a:t>)</a:t>
            </a:r>
          </a:p>
        </p:txBody>
      </p:sp>
      <p:sp>
        <p:nvSpPr>
          <p:cNvPr id="9" name="TextBox 8">
            <a:extLst>
              <a:ext uri="{FF2B5EF4-FFF2-40B4-BE49-F238E27FC236}">
                <a16:creationId xmlns:a16="http://schemas.microsoft.com/office/drawing/2014/main" id="{65929E1E-5EB1-4C01-18FF-D56A1CA9C6DD}"/>
              </a:ext>
            </a:extLst>
          </p:cNvPr>
          <p:cNvSpPr txBox="1"/>
          <p:nvPr/>
        </p:nvSpPr>
        <p:spPr>
          <a:xfrm>
            <a:off x="646232" y="3213884"/>
            <a:ext cx="9914791" cy="1200329"/>
          </a:xfrm>
          <a:prstGeom prst="rect">
            <a:avLst/>
          </a:prstGeom>
          <a:noFill/>
        </p:spPr>
        <p:txBody>
          <a:bodyPr wrap="square">
            <a:spAutoFit/>
          </a:bodyPr>
          <a:lstStyle/>
          <a:p>
            <a:pPr>
              <a:defRPr/>
            </a:pPr>
            <a:r>
              <a:rPr kumimoji="0" lang="en-US" sz="2400" b="1" i="1" u="none" strike="noStrike" kern="1200" cap="none" spc="0" normalizeH="0" baseline="0" noProof="0">
                <a:ln>
                  <a:noFill/>
                </a:ln>
                <a:solidFill>
                  <a:srgbClr val="2A2F36"/>
                </a:solidFill>
                <a:effectLst/>
                <a:uLnTx/>
                <a:uFillTx/>
                <a:latin typeface="Source Sans Pro"/>
                <a:ea typeface="Source Sans Pro"/>
                <a:cs typeface="Arial" panose="020B0604020202020204" pitchFamily="34" charset="0"/>
              </a:rPr>
              <a:t>2 CFR 200.344 </a:t>
            </a:r>
            <a:r>
              <a:rPr kumimoji="0" lang="en-US" sz="2400" b="0" i="0" u="none" strike="noStrike" kern="1200" cap="none" spc="0" normalizeH="0" baseline="0" noProof="0">
                <a:ln>
                  <a:noFill/>
                </a:ln>
                <a:solidFill>
                  <a:srgbClr val="2A2F36"/>
                </a:solidFill>
                <a:effectLst/>
                <a:uLnTx/>
                <a:uFillTx/>
                <a:latin typeface="Source Sans Pro"/>
                <a:ea typeface="Source Sans Pro"/>
                <a:cs typeface="Arial" panose="020B0604020202020204" pitchFamily="34" charset="0"/>
              </a:rPr>
              <a:t>(</a:t>
            </a:r>
            <a:r>
              <a:rPr kumimoji="0" lang="en-US" sz="2400" b="0" i="0" u="none" strike="noStrike" kern="1200" cap="none" spc="0" normalizeH="0" baseline="0" noProof="0">
                <a:ln>
                  <a:noFill/>
                </a:ln>
                <a:solidFill>
                  <a:srgbClr val="FFFFFF"/>
                </a:solidFill>
                <a:effectLst/>
                <a:uLnTx/>
                <a:uFillTx/>
                <a:latin typeface="Source Sans Pro"/>
                <a:ea typeface="Source Sans Pro"/>
                <a:cs typeface="Arial" panose="020B0604020202020204" pitchFamily="34" charset="0"/>
                <a:hlinkClick r:id="rId4"/>
              </a:rPr>
              <a:t>https://www.ecfr.gov/current/title-2/subtitle-A/chapter-II/part-200/subpart-D/subject-group-ECFR682eb6fbfabcde2/section-200.344</a:t>
            </a:r>
            <a:r>
              <a:rPr kumimoji="0" lang="en-US" sz="2400" b="0" i="0" u="none" strike="noStrike" kern="1200" cap="none" spc="0" normalizeH="0" baseline="0" noProof="0">
                <a:ln>
                  <a:noFill/>
                </a:ln>
                <a:solidFill>
                  <a:srgbClr val="2A2F36"/>
                </a:solidFill>
                <a:effectLst/>
                <a:uLnTx/>
                <a:uFillTx/>
                <a:latin typeface="Source Sans Pro"/>
                <a:ea typeface="Source Sans Pro"/>
                <a:cs typeface="Arial" panose="020B0604020202020204" pitchFamily="34" charset="0"/>
              </a:rPr>
              <a:t>)</a:t>
            </a:r>
            <a:r>
              <a:rPr lang="en-US" sz="2400">
                <a:solidFill>
                  <a:srgbClr val="2A2F36"/>
                </a:solidFill>
                <a:latin typeface="Source Sans Pro"/>
                <a:ea typeface="Source Sans Pro"/>
                <a:cs typeface="Open Sans" panose="020B0606030504020204" pitchFamily="34" charset="0"/>
              </a:rPr>
              <a:t> </a:t>
            </a:r>
          </a:p>
        </p:txBody>
      </p:sp>
      <p:sp>
        <p:nvSpPr>
          <p:cNvPr id="13" name="TextBox 12">
            <a:extLst>
              <a:ext uri="{FF2B5EF4-FFF2-40B4-BE49-F238E27FC236}">
                <a16:creationId xmlns:a16="http://schemas.microsoft.com/office/drawing/2014/main" id="{406CEF83-399B-85C0-FFCC-09CF32EC4688}"/>
              </a:ext>
            </a:extLst>
          </p:cNvPr>
          <p:cNvSpPr txBox="1"/>
          <p:nvPr/>
        </p:nvSpPr>
        <p:spPr>
          <a:xfrm>
            <a:off x="646232" y="4748268"/>
            <a:ext cx="11333285"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A2F36"/>
                </a:solidFill>
                <a:effectLst/>
                <a:uLnTx/>
                <a:uFillTx/>
                <a:latin typeface="Source Sans Pro"/>
                <a:ea typeface="Source Sans Pro"/>
                <a:cs typeface="Arial" panose="020B0604020202020204" pitchFamily="34" charset="0"/>
              </a:rPr>
              <a:t>Uniform Guidance Crosswalk </a:t>
            </a:r>
            <a:r>
              <a:rPr kumimoji="0" lang="en-US" sz="2400" b="0" i="0" u="none" strike="noStrike" kern="1200" cap="none" spc="0" normalizeH="0" baseline="0" noProof="0">
                <a:ln>
                  <a:noFill/>
                </a:ln>
                <a:solidFill>
                  <a:srgbClr val="2A2F36"/>
                </a:solidFill>
                <a:effectLst/>
                <a:uLnTx/>
                <a:uFillTx/>
                <a:latin typeface="Source Sans Pro"/>
                <a:ea typeface="Source Sans Pro"/>
                <a:cs typeface="Arial" panose="020B0604020202020204" pitchFamily="34" charset="0"/>
              </a:rPr>
              <a:t>(</a:t>
            </a:r>
            <a:r>
              <a:rPr kumimoji="0" lang="en-US" sz="2400" b="0" i="0" u="none" strike="noStrike" kern="1200" cap="none" spc="0" normalizeH="0" baseline="0" noProof="0">
                <a:ln>
                  <a:noFill/>
                </a:ln>
                <a:solidFill>
                  <a:srgbClr val="FFFFFF"/>
                </a:solidFill>
                <a:effectLst/>
                <a:uLnTx/>
                <a:uFillTx/>
                <a:latin typeface="Source Sans Pro"/>
                <a:ea typeface="Source Sans Pro"/>
                <a:cs typeface="Arial" panose="020B0604020202020204" pitchFamily="34" charset="0"/>
                <a:hlinkClick r:id="rId5"/>
              </a:rPr>
              <a:t>https://www2.ed.gov/policy/fund/guid/uniform-guidance/crosswalkbtw3474.pdf</a:t>
            </a:r>
            <a:r>
              <a:rPr kumimoji="0" lang="en-US" sz="2400" b="0" i="0" u="none" strike="noStrike" kern="1200" cap="none" spc="0" normalizeH="0" baseline="0" noProof="0">
                <a:ln>
                  <a:noFill/>
                </a:ln>
                <a:solidFill>
                  <a:srgbClr val="2A2F36"/>
                </a:solidFill>
                <a:effectLst/>
                <a:uLnTx/>
                <a:uFillTx/>
                <a:latin typeface="Source Sans Pro"/>
                <a:ea typeface="Source Sans Pro"/>
                <a:cs typeface="Arial" panose="020B0604020202020204" pitchFamily="34" charset="0"/>
              </a:rPr>
              <a:t>)</a:t>
            </a:r>
            <a:r>
              <a:rPr kumimoji="0" lang="en-US" sz="2400" b="0" i="0" u="none" strike="noStrike" kern="1200" cap="none" spc="0" normalizeH="0" baseline="0" noProof="0">
                <a:ln>
                  <a:noFill/>
                </a:ln>
                <a:solidFill>
                  <a:srgbClr val="FFFFFF"/>
                </a:solidFill>
                <a:effectLst/>
                <a:uLnTx/>
                <a:uFillTx/>
                <a:latin typeface="Source Sans Pro"/>
                <a:ea typeface="Source Sans Pro"/>
                <a:cs typeface="Arial" panose="020B0604020202020204" pitchFamily="34" charset="0"/>
              </a:rPr>
              <a:t> </a:t>
            </a:r>
          </a:p>
        </p:txBody>
      </p:sp>
    </p:spTree>
    <p:extLst>
      <p:ext uri="{BB962C8B-B14F-4D97-AF65-F5344CB8AC3E}">
        <p14:creationId xmlns:p14="http://schemas.microsoft.com/office/powerpoint/2010/main" val="2956347291"/>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855D09-A9FA-5A30-07E1-E52ADEEFA7DE}"/>
              </a:ext>
            </a:extLst>
          </p:cNvPr>
          <p:cNvSpPr>
            <a:spLocks noGrp="1"/>
          </p:cNvSpPr>
          <p:nvPr>
            <p:ph type="body" sz="quarter" idx="10"/>
          </p:nvPr>
        </p:nvSpPr>
        <p:spPr>
          <a:xfrm>
            <a:off x="2338649" y="1975925"/>
            <a:ext cx="7514704" cy="4527381"/>
          </a:xfrm>
        </p:spPr>
        <p:txBody>
          <a:bodyPr vert="horz" lIns="91440" tIns="45720" rIns="91440" bIns="45720" rtlCol="0" anchor="t">
            <a:normAutofit/>
          </a:bodyPr>
          <a:lstStyle/>
          <a:p>
            <a:pPr algn="l"/>
            <a:r>
              <a:rPr lang="en-US" sz="1600">
                <a:solidFill>
                  <a:schemeClr val="tx2"/>
                </a:solidFill>
                <a:latin typeface="Source Sans Pro"/>
                <a:ea typeface="Open Sans"/>
                <a:cs typeface="Open Sans"/>
              </a:rPr>
              <a:t>Office of Whole Child Supports</a:t>
            </a:r>
            <a:endParaRPr lang="en-US" sz="1600">
              <a:solidFill>
                <a:schemeClr val="tx2"/>
              </a:solidFill>
            </a:endParaRPr>
          </a:p>
          <a:p>
            <a:pPr marL="891540" lvl="1" indent="-342900">
              <a:buChar char="•"/>
            </a:pPr>
            <a:r>
              <a:rPr lang="en-US" sz="1600">
                <a:solidFill>
                  <a:schemeClr val="tx2"/>
                </a:solidFill>
                <a:ea typeface="Open Sans"/>
                <a:cs typeface="Open Sans"/>
              </a:rPr>
              <a:t>Valerie Kunze, Administrator</a:t>
            </a:r>
          </a:p>
          <a:p>
            <a:pPr marL="891540" lvl="1" indent="-342900">
              <a:buFont typeface="Arial" panose="020B0604020202020204" pitchFamily="34" charset="0"/>
              <a:buChar char="•"/>
            </a:pPr>
            <a:r>
              <a:rPr lang="en-US" sz="1600">
                <a:solidFill>
                  <a:schemeClr val="tx2"/>
                </a:solidFill>
                <a:ea typeface="Open Sans"/>
                <a:cs typeface="Open Sans"/>
              </a:rPr>
              <a:t>Dr. Stacey Brinkley, Grants Manager</a:t>
            </a:r>
          </a:p>
          <a:p>
            <a:pPr marL="891540" lvl="1" indent="-342900">
              <a:buFont typeface="Arial" panose="020B0604020202020204" pitchFamily="34" charset="0"/>
              <a:buChar char="•"/>
            </a:pPr>
            <a:r>
              <a:rPr lang="en-US" sz="1600">
                <a:solidFill>
                  <a:schemeClr val="tx2"/>
                </a:solidFill>
                <a:latin typeface="Source Sans Pro"/>
                <a:ea typeface="Open Sans"/>
                <a:cs typeface="Open Sans"/>
              </a:rPr>
              <a:t>Tiffany Cartier White, Education Program Specialist</a:t>
            </a:r>
          </a:p>
          <a:p>
            <a:pPr marL="891540" lvl="1" indent="-342900">
              <a:buClr>
                <a:srgbClr val="C12637"/>
              </a:buClr>
              <a:buFont typeface="Arial" panose="020B0604020202020204" pitchFamily="34" charset="0"/>
              <a:buChar char="•"/>
              <a:defRPr/>
            </a:pPr>
            <a:r>
              <a:rPr lang="en-US" sz="1600">
                <a:solidFill>
                  <a:schemeClr val="tx2"/>
                </a:solidFill>
                <a:latin typeface="Source Sans Pro"/>
                <a:ea typeface="Open Sans"/>
                <a:cs typeface="Open Sans"/>
              </a:rPr>
              <a:t>Jacqueline Cheadle, Education Program Specialist</a:t>
            </a:r>
          </a:p>
          <a:p>
            <a:pPr marL="891540" lvl="1" indent="-342900">
              <a:buClr>
                <a:srgbClr val="C12637"/>
              </a:buClr>
              <a:buFont typeface="Arial,Sans-Serif" panose="020B0604020202020204" pitchFamily="34" charset="0"/>
              <a:buChar char="•"/>
              <a:defRPr/>
            </a:pPr>
            <a:r>
              <a:rPr lang="en-US" sz="1600">
                <a:solidFill>
                  <a:schemeClr val="tx2"/>
                </a:solidFill>
                <a:latin typeface="Source Sans Pro"/>
                <a:ea typeface="Source Sans Pro"/>
                <a:cs typeface="Open Sans"/>
              </a:rPr>
              <a:t>Sheila Samson, Financial  Program Manager</a:t>
            </a:r>
          </a:p>
          <a:p>
            <a:pPr marR="0" lvl="0" algn="l" defTabSz="914400" rtl="0" eaLnBrk="1" fontAlgn="auto" latinLnBrk="0" hangingPunct="1">
              <a:lnSpc>
                <a:spcPct val="120000"/>
              </a:lnSpc>
              <a:spcBef>
                <a:spcPts val="0"/>
              </a:spcBef>
              <a:spcAft>
                <a:spcPts val="500"/>
              </a:spcAft>
              <a:buClr>
                <a:srgbClr val="C12637"/>
              </a:buClr>
              <a:buSzPct val="110000"/>
              <a:tabLst/>
              <a:defRPr/>
            </a:pPr>
            <a:r>
              <a:rPr kumimoji="0" lang="en-US" sz="1600" b="0" i="0" u="none" strike="noStrike" kern="1200" cap="none" spc="0" normalizeH="0" baseline="0" noProof="0">
                <a:ln>
                  <a:noFill/>
                </a:ln>
                <a:solidFill>
                  <a:schemeClr val="tx2"/>
                </a:solidFill>
                <a:effectLst/>
                <a:uLnTx/>
                <a:uFillTx/>
                <a:latin typeface="Source Sans Pro"/>
                <a:ea typeface="Open Sans"/>
                <a:cs typeface="Open Sans"/>
              </a:rPr>
              <a:t>University of Cincinnati Evaluation Services Center</a:t>
            </a:r>
            <a:endParaRPr lang="en-US" sz="1600" b="0" i="0" u="none" strike="noStrike" kern="1200" cap="none" spc="0" normalizeH="0" baseline="0" noProof="0">
              <a:ln>
                <a:noFill/>
              </a:ln>
              <a:solidFill>
                <a:schemeClr val="tx2"/>
              </a:solidFill>
              <a:effectLst/>
              <a:uLnTx/>
              <a:uFillTx/>
              <a:latin typeface="Source Sans Pro"/>
              <a:ea typeface="Open Sans"/>
              <a:cs typeface="Open Sans"/>
            </a:endParaRPr>
          </a:p>
          <a:p>
            <a:pPr marL="891540" lvl="1" indent="-342900">
              <a:lnSpc>
                <a:spcPct val="120000"/>
              </a:lnSpc>
              <a:spcBef>
                <a:spcPts val="0"/>
              </a:spcBef>
              <a:buClr>
                <a:srgbClr val="C12637"/>
              </a:buClr>
              <a:buFont typeface="Arial" panose="020B0604020202020204" pitchFamily="34" charset="0"/>
              <a:buChar char="•"/>
              <a:defRPr/>
            </a:pPr>
            <a:r>
              <a:rPr lang="en-US" sz="1600">
                <a:solidFill>
                  <a:schemeClr val="tx2"/>
                </a:solidFill>
                <a:latin typeface="Source Sans Pro"/>
                <a:ea typeface="Open Sans"/>
                <a:cs typeface="Open Sans"/>
              </a:rPr>
              <a:t>Dr. Julia Holton, Senior Research Associate</a:t>
            </a:r>
            <a:endParaRPr lang="en-US" sz="1600">
              <a:solidFill>
                <a:schemeClr val="tx2"/>
              </a:solidFill>
              <a:latin typeface="Source Sans Pro"/>
            </a:endParaRPr>
          </a:p>
          <a:p>
            <a:pPr marL="0" lvl="1">
              <a:lnSpc>
                <a:spcPct val="120000"/>
              </a:lnSpc>
              <a:spcBef>
                <a:spcPts val="0"/>
              </a:spcBef>
              <a:buClr>
                <a:srgbClr val="C12637"/>
              </a:buClr>
              <a:defRPr/>
            </a:pPr>
            <a:r>
              <a:rPr lang="en-US" sz="1600">
                <a:solidFill>
                  <a:schemeClr val="tx2"/>
                </a:solidFill>
                <a:latin typeface="Source Sans Pro"/>
                <a:ea typeface="Open Sans"/>
                <a:cs typeface="Open Sans"/>
              </a:rPr>
              <a:t>Center for Out-of-School Advancement</a:t>
            </a:r>
            <a:endParaRPr lang="en-US" sz="1600">
              <a:solidFill>
                <a:schemeClr val="tx2"/>
              </a:solidFill>
              <a:latin typeface="Source Sans Pro"/>
            </a:endParaRPr>
          </a:p>
          <a:p>
            <a:pPr marL="685800" lvl="2">
              <a:lnSpc>
                <a:spcPct val="120000"/>
              </a:lnSpc>
              <a:spcBef>
                <a:spcPts val="0"/>
              </a:spcBef>
            </a:pPr>
            <a:r>
              <a:rPr lang="en-US" sz="1600">
                <a:solidFill>
                  <a:schemeClr val="tx2"/>
                </a:solidFill>
                <a:ea typeface="Open Sans"/>
                <a:cs typeface="Open Sans"/>
              </a:rPr>
              <a:t>Chad Heileman, Director</a:t>
            </a:r>
            <a:endParaRPr lang="en-US" sz="1600">
              <a:solidFill>
                <a:schemeClr val="tx2"/>
              </a:solidFill>
            </a:endParaRPr>
          </a:p>
          <a:p>
            <a:pPr lvl="1"/>
            <a:endParaRPr lang="en-US"/>
          </a:p>
        </p:txBody>
      </p:sp>
      <p:sp>
        <p:nvSpPr>
          <p:cNvPr id="3" name="Title 2">
            <a:extLst>
              <a:ext uri="{FF2B5EF4-FFF2-40B4-BE49-F238E27FC236}">
                <a16:creationId xmlns:a16="http://schemas.microsoft.com/office/drawing/2014/main" id="{3289A072-BA17-ECA4-9984-6080295DC8DB}"/>
              </a:ext>
            </a:extLst>
          </p:cNvPr>
          <p:cNvSpPr>
            <a:spLocks noGrp="1"/>
          </p:cNvSpPr>
          <p:nvPr>
            <p:ph type="title"/>
          </p:nvPr>
        </p:nvSpPr>
        <p:spPr/>
        <p:txBody>
          <a:bodyPr/>
          <a:lstStyle/>
          <a:p>
            <a:r>
              <a:rPr lang="en-US" sz="5400"/>
              <a:t>21</a:t>
            </a:r>
            <a:r>
              <a:rPr lang="en-US" sz="5400" baseline="30000"/>
              <a:t>st</a:t>
            </a:r>
            <a:r>
              <a:rPr lang="en-US" sz="5400"/>
              <a:t> Century Staff &amp; Friends</a:t>
            </a:r>
          </a:p>
        </p:txBody>
      </p:sp>
    </p:spTree>
    <p:extLst>
      <p:ext uri="{BB962C8B-B14F-4D97-AF65-F5344CB8AC3E}">
        <p14:creationId xmlns:p14="http://schemas.microsoft.com/office/powerpoint/2010/main" val="2256442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30</a:t>
            </a:fld>
            <a:endParaRPr lang="en-US"/>
          </a:p>
        </p:txBody>
      </p:sp>
      <p:sp>
        <p:nvSpPr>
          <p:cNvPr id="8" name="Rounded Rectangle 1">
            <a:extLst>
              <a:ext uri="{FF2B5EF4-FFF2-40B4-BE49-F238E27FC236}">
                <a16:creationId xmlns:a16="http://schemas.microsoft.com/office/drawing/2014/main" id="{6E5DD9FA-7BFB-4F6C-8F88-5C667B8576FD}"/>
              </a:ext>
              <a:ext uri="{C183D7F6-B498-43B3-948B-1728B52AA6E4}">
                <adec:decorative xmlns:adec="http://schemas.microsoft.com/office/drawing/2017/decorative" val="0"/>
              </a:ext>
            </a:extLst>
          </p:cNvPr>
          <p:cNvSpPr/>
          <p:nvPr/>
        </p:nvSpPr>
        <p:spPr>
          <a:xfrm>
            <a:off x="490870" y="2819831"/>
            <a:ext cx="11210261" cy="1218339"/>
          </a:xfrm>
          <a:prstGeom prst="roundRect">
            <a:avLst>
              <a:gd name="adj" fmla="val 50000"/>
            </a:avLst>
          </a:prstGeom>
          <a:solidFill>
            <a:srgbClr val="3C7BA9"/>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1000" tIns="38100" rIns="76200" bIns="38100" numCol="1" spcCol="0" rtlCol="0" fromWordArt="0" anchor="ctr" anchorCtr="0" forceAA="0" compatLnSpc="1">
            <a:prstTxWarp prst="textNoShape">
              <a:avLst/>
            </a:prstTxWarp>
            <a:noAutofit/>
          </a:bodyPr>
          <a:lstStyle/>
          <a:p>
            <a:pPr algn="ctr"/>
            <a:r>
              <a:rPr lang="en-US" sz="3333" b="1">
                <a:solidFill>
                  <a:schemeClr val="bg1"/>
                </a:solidFill>
                <a:latin typeface="Source Sans Pro"/>
                <a:ea typeface="Source Sans Pro"/>
                <a:cs typeface="Arial" panose="020B0604020202020204" pitchFamily="34" charset="0"/>
              </a:rPr>
              <a:t>21APR REPORTING</a:t>
            </a:r>
          </a:p>
        </p:txBody>
      </p:sp>
    </p:spTree>
    <p:extLst>
      <p:ext uri="{BB962C8B-B14F-4D97-AF65-F5344CB8AC3E}">
        <p14:creationId xmlns:p14="http://schemas.microsoft.com/office/powerpoint/2010/main" val="957252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0CC6D-F13A-16C9-50E8-01DB10688DA1}"/>
            </a:ext>
          </a:extLst>
        </p:cNvPr>
        <p:cNvGrpSpPr/>
        <p:nvPr/>
      </p:nvGrpSpPr>
      <p:grpSpPr>
        <a:xfrm>
          <a:off x="0" y="0"/>
          <a:ext cx="0" cy="0"/>
          <a:chOff x="0" y="0"/>
          <a:chExt cx="0" cy="0"/>
        </a:xfrm>
      </p:grpSpPr>
      <p:pic>
        <p:nvPicPr>
          <p:cNvPr id="11" name="Picture 10" descr="A timeline of events&#10;&#10;AI-generated content may be incorrect.">
            <a:extLst>
              <a:ext uri="{FF2B5EF4-FFF2-40B4-BE49-F238E27FC236}">
                <a16:creationId xmlns:a16="http://schemas.microsoft.com/office/drawing/2014/main" id="{E6E88142-787B-1177-1637-12BFFB46F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204" y="0"/>
            <a:ext cx="5297804" cy="6858000"/>
          </a:xfrm>
          <a:prstGeom prst="rect">
            <a:avLst/>
          </a:prstGeom>
          <a:noFill/>
        </p:spPr>
      </p:pic>
      <p:sp>
        <p:nvSpPr>
          <p:cNvPr id="4" name="Slide Number Placeholder 3" hidden="1">
            <a:extLst>
              <a:ext uri="{FF2B5EF4-FFF2-40B4-BE49-F238E27FC236}">
                <a16:creationId xmlns:a16="http://schemas.microsoft.com/office/drawing/2014/main" id="{8E4E506A-D93C-A662-D8FD-BC0BE95ACE47}"/>
              </a:ext>
            </a:extLst>
          </p:cNvPr>
          <p:cNvSpPr>
            <a:spLocks noGrp="1"/>
          </p:cNvSpPr>
          <p:nvPr>
            <p:ph type="sldNum" sz="quarter" idx="4294967295"/>
          </p:nvPr>
        </p:nvSpPr>
        <p:spPr>
          <a:xfrm>
            <a:off x="9067800" y="6356350"/>
            <a:ext cx="2743200" cy="365125"/>
          </a:xfrm>
        </p:spPr>
        <p:txBody>
          <a:bodyPr/>
          <a:lstStyle/>
          <a:p>
            <a:pPr>
              <a:spcAft>
                <a:spcPts val="600"/>
              </a:spcAft>
            </a:pPr>
            <a:fld id="{383B7B7A-CDDA-7C44-B1B0-1F1E45567B3B}" type="slidenum">
              <a:rPr lang="en-US" smtClean="0"/>
              <a:pPr>
                <a:spcAft>
                  <a:spcPts val="600"/>
                </a:spcAft>
              </a:pPr>
              <a:t>31</a:t>
            </a:fld>
            <a:endParaRPr lang="en-US"/>
          </a:p>
        </p:txBody>
      </p:sp>
      <p:sp>
        <p:nvSpPr>
          <p:cNvPr id="12" name="Rectangle: Rounded Corners 11">
            <a:extLst>
              <a:ext uri="{FF2B5EF4-FFF2-40B4-BE49-F238E27FC236}">
                <a16:creationId xmlns:a16="http://schemas.microsoft.com/office/drawing/2014/main" id="{1F1DAE84-12E5-D125-C32E-31204219FD32}"/>
              </a:ext>
            </a:extLst>
          </p:cNvPr>
          <p:cNvSpPr/>
          <p:nvPr/>
        </p:nvSpPr>
        <p:spPr>
          <a:xfrm>
            <a:off x="3995057" y="1382486"/>
            <a:ext cx="1915886" cy="458288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82149FC-6C15-893A-EC45-12B29CBB8699}"/>
              </a:ext>
            </a:extLst>
          </p:cNvPr>
          <p:cNvSpPr/>
          <p:nvPr/>
        </p:nvSpPr>
        <p:spPr>
          <a:xfrm>
            <a:off x="6096000" y="5562599"/>
            <a:ext cx="1915886" cy="129540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505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32</a:t>
            </a:fld>
            <a:endParaRPr lang="en-US"/>
          </a:p>
        </p:txBody>
      </p:sp>
      <p:sp>
        <p:nvSpPr>
          <p:cNvPr id="3" name="Title 1">
            <a:extLst>
              <a:ext uri="{FF2B5EF4-FFF2-40B4-BE49-F238E27FC236}">
                <a16:creationId xmlns:a16="http://schemas.microsoft.com/office/drawing/2014/main" id="{300B8983-2396-49AC-82CC-C5AF96CB8290}"/>
              </a:ext>
            </a:extLst>
          </p:cNvPr>
          <p:cNvSpPr>
            <a:spLocks noGrp="1"/>
          </p:cNvSpPr>
          <p:nvPr>
            <p:ph type="title"/>
          </p:nvPr>
        </p:nvSpPr>
        <p:spPr>
          <a:xfrm>
            <a:off x="609600" y="380289"/>
            <a:ext cx="10972800" cy="641201"/>
          </a:xfrm>
        </p:spPr>
        <p:txBody>
          <a:bodyPr/>
          <a:lstStyle/>
          <a:p>
            <a:r>
              <a:rPr lang="en-US">
                <a:latin typeface="Source Sans Pro"/>
                <a:ea typeface="Source Sans Pro"/>
              </a:rPr>
              <a:t>21APR Reporting Requirements</a:t>
            </a:r>
          </a:p>
        </p:txBody>
      </p:sp>
      <p:sp>
        <p:nvSpPr>
          <p:cNvPr id="5" name="Content Placeholder 2">
            <a:extLst>
              <a:ext uri="{FF2B5EF4-FFF2-40B4-BE49-F238E27FC236}">
                <a16:creationId xmlns:a16="http://schemas.microsoft.com/office/drawing/2014/main" id="{AE566474-0949-41D0-891D-E35B195CA6C6}"/>
              </a:ext>
            </a:extLst>
          </p:cNvPr>
          <p:cNvSpPr>
            <a:spLocks noGrp="1"/>
          </p:cNvSpPr>
          <p:nvPr>
            <p:ph idx="1"/>
          </p:nvPr>
        </p:nvSpPr>
        <p:spPr>
          <a:xfrm>
            <a:off x="2288876" y="1371600"/>
            <a:ext cx="6530675" cy="4453448"/>
          </a:xfrm>
        </p:spPr>
        <p:txBody>
          <a:bodyPr>
            <a:normAutofit fontScale="25000" lnSpcReduction="20000"/>
          </a:bodyPr>
          <a:lstStyle/>
          <a:p>
            <a:pPr marL="0" indent="0">
              <a:buNone/>
            </a:pPr>
            <a:r>
              <a:rPr lang="en-US" sz="7200" u="sng"/>
              <a:t>School Year 1*</a:t>
            </a:r>
          </a:p>
          <a:p>
            <a:pPr marL="0" indent="0">
              <a:buNone/>
            </a:pPr>
            <a:r>
              <a:rPr lang="en-US" sz="7200">
                <a:solidFill>
                  <a:schemeClr val="bg1">
                    <a:lumMod val="50000"/>
                  </a:schemeClr>
                </a:solidFill>
              </a:rPr>
              <a:t>Summer </a:t>
            </a:r>
          </a:p>
          <a:p>
            <a:pPr marL="0" indent="0">
              <a:buNone/>
            </a:pPr>
            <a:endParaRPr lang="en-US" sz="1600">
              <a:solidFill>
                <a:schemeClr val="bg1">
                  <a:lumMod val="50000"/>
                </a:schemeClr>
              </a:solidFill>
            </a:endParaRPr>
          </a:p>
          <a:p>
            <a:pPr marL="0" indent="0">
              <a:buNone/>
            </a:pPr>
            <a:r>
              <a:rPr lang="en-US" sz="7200" u="sng">
                <a:solidFill>
                  <a:schemeClr val="bg1">
                    <a:lumMod val="50000"/>
                  </a:schemeClr>
                </a:solidFill>
              </a:rPr>
              <a:t>School Year 2</a:t>
            </a:r>
          </a:p>
          <a:p>
            <a:pPr marL="0" indent="0">
              <a:buNone/>
            </a:pPr>
            <a:r>
              <a:rPr lang="en-US" sz="7200"/>
              <a:t>Summer</a:t>
            </a:r>
          </a:p>
          <a:p>
            <a:pPr marL="0" indent="0">
              <a:buNone/>
            </a:pPr>
            <a:endParaRPr lang="en-US" sz="1600"/>
          </a:p>
          <a:p>
            <a:pPr marL="0" indent="0">
              <a:buNone/>
            </a:pPr>
            <a:r>
              <a:rPr lang="en-US" sz="7200" u="sng"/>
              <a:t>School Year 3</a:t>
            </a:r>
          </a:p>
          <a:p>
            <a:pPr marL="0" indent="0">
              <a:buNone/>
            </a:pPr>
            <a:r>
              <a:rPr lang="en-US" sz="7200">
                <a:solidFill>
                  <a:schemeClr val="bg1">
                    <a:lumMod val="50000"/>
                  </a:schemeClr>
                </a:solidFill>
              </a:rPr>
              <a:t>Summer</a:t>
            </a:r>
          </a:p>
          <a:p>
            <a:pPr marL="0" indent="0">
              <a:buNone/>
            </a:pPr>
            <a:endParaRPr lang="en-US" sz="1600">
              <a:solidFill>
                <a:schemeClr val="bg1">
                  <a:lumMod val="50000"/>
                </a:schemeClr>
              </a:solidFill>
            </a:endParaRPr>
          </a:p>
          <a:p>
            <a:pPr marL="0" indent="0">
              <a:buNone/>
            </a:pPr>
            <a:r>
              <a:rPr lang="en-US" sz="7200" u="sng">
                <a:solidFill>
                  <a:schemeClr val="bg1">
                    <a:lumMod val="50000"/>
                  </a:schemeClr>
                </a:solidFill>
              </a:rPr>
              <a:t>School Year 4</a:t>
            </a:r>
          </a:p>
          <a:p>
            <a:pPr marL="0" indent="0">
              <a:buNone/>
            </a:pPr>
            <a:endParaRPr lang="en-US" sz="7200" u="sng">
              <a:solidFill>
                <a:schemeClr val="bg1">
                  <a:lumMod val="50000"/>
                </a:schemeClr>
              </a:solidFill>
            </a:endParaRPr>
          </a:p>
          <a:p>
            <a:pPr marL="0" indent="0">
              <a:buNone/>
            </a:pPr>
            <a:r>
              <a:rPr lang="en-US" sz="7200">
                <a:solidFill>
                  <a:srgbClr val="C00000"/>
                </a:solidFill>
              </a:rPr>
              <a:t>Summer</a:t>
            </a:r>
          </a:p>
          <a:p>
            <a:pPr marL="0" indent="0">
              <a:buNone/>
            </a:pPr>
            <a:r>
              <a:rPr lang="en-US" sz="7200" u="sng">
                <a:solidFill>
                  <a:srgbClr val="C00000"/>
                </a:solidFill>
              </a:rPr>
              <a:t>School Year 5</a:t>
            </a:r>
          </a:p>
          <a:p>
            <a:pPr marL="0" indent="0">
              <a:buNone/>
            </a:pPr>
            <a:br>
              <a:rPr lang="en-US" sz="1500"/>
            </a:br>
            <a:endParaRPr lang="en-US" sz="2900"/>
          </a:p>
        </p:txBody>
      </p:sp>
      <p:sp>
        <p:nvSpPr>
          <p:cNvPr id="2" name="Content Placeholder 2">
            <a:extLst>
              <a:ext uri="{FF2B5EF4-FFF2-40B4-BE49-F238E27FC236}">
                <a16:creationId xmlns:a16="http://schemas.microsoft.com/office/drawing/2014/main" id="{31B65D2E-36A4-162E-2315-091B10689C1F}"/>
              </a:ext>
            </a:extLst>
          </p:cNvPr>
          <p:cNvSpPr txBox="1">
            <a:spLocks/>
          </p:cNvSpPr>
          <p:nvPr/>
        </p:nvSpPr>
        <p:spPr>
          <a:xfrm>
            <a:off x="4433737" y="1621465"/>
            <a:ext cx="5486400" cy="3615069"/>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spcBef>
                <a:spcPts val="0"/>
              </a:spcBef>
              <a:buNone/>
            </a:pPr>
            <a:r>
              <a:rPr lang="en-US" sz="3000" u="sng">
                <a:latin typeface="Source Sans Pro"/>
                <a:ea typeface="Source Sans Pro"/>
              </a:rPr>
              <a:t>Reported During SU/SY2</a:t>
            </a:r>
          </a:p>
          <a:p>
            <a:pPr marL="0" indent="0">
              <a:spcBef>
                <a:spcPts val="0"/>
              </a:spcBef>
              <a:buNone/>
            </a:pPr>
            <a:r>
              <a:rPr lang="en-US" sz="3000">
                <a:solidFill>
                  <a:schemeClr val="bg1">
                    <a:lumMod val="50000"/>
                  </a:schemeClr>
                </a:solidFill>
                <a:latin typeface="Source Sans Pro"/>
                <a:ea typeface="Source Sans Pro"/>
              </a:rPr>
              <a:t> </a:t>
            </a:r>
          </a:p>
          <a:p>
            <a:pPr marL="0" indent="0">
              <a:spcBef>
                <a:spcPts val="0"/>
              </a:spcBef>
              <a:buNone/>
            </a:pPr>
            <a:r>
              <a:rPr lang="en-US" sz="3000" u="sng">
                <a:solidFill>
                  <a:schemeClr val="bg1">
                    <a:lumMod val="50000"/>
                  </a:schemeClr>
                </a:solidFill>
                <a:latin typeface="Source Sans Pro"/>
                <a:ea typeface="Source Sans Pro"/>
              </a:rPr>
              <a:t>Reported During SU/SY3</a:t>
            </a:r>
          </a:p>
          <a:p>
            <a:pPr marL="0" indent="0">
              <a:spcBef>
                <a:spcPts val="0"/>
              </a:spcBef>
              <a:buNone/>
            </a:pPr>
            <a:endParaRPr lang="en-US" sz="3000" u="sng">
              <a:latin typeface="Source Sans Pro"/>
              <a:ea typeface="Source Sans Pro"/>
            </a:endParaRPr>
          </a:p>
          <a:p>
            <a:pPr marL="0" indent="0">
              <a:spcBef>
                <a:spcPts val="0"/>
              </a:spcBef>
              <a:buNone/>
            </a:pPr>
            <a:r>
              <a:rPr lang="en-US" sz="3000" u="sng">
                <a:latin typeface="Source Sans Pro"/>
                <a:ea typeface="Source Sans Pro"/>
              </a:rPr>
              <a:t>Reported During SU/SY4</a:t>
            </a:r>
          </a:p>
          <a:p>
            <a:pPr marL="0" indent="0">
              <a:spcBef>
                <a:spcPts val="0"/>
              </a:spcBef>
              <a:buNone/>
            </a:pPr>
            <a:endParaRPr lang="en-US" sz="3000">
              <a:solidFill>
                <a:schemeClr val="bg1">
                  <a:lumMod val="50000"/>
                </a:schemeClr>
              </a:solidFill>
              <a:latin typeface="Source Sans Pro"/>
              <a:ea typeface="Source Sans Pro"/>
            </a:endParaRPr>
          </a:p>
          <a:p>
            <a:pPr marL="0" indent="0">
              <a:spcBef>
                <a:spcPts val="0"/>
              </a:spcBef>
              <a:buNone/>
            </a:pPr>
            <a:r>
              <a:rPr lang="en-US" sz="3000" u="sng">
                <a:solidFill>
                  <a:schemeClr val="bg1">
                    <a:lumMod val="50000"/>
                  </a:schemeClr>
                </a:solidFill>
                <a:latin typeface="Source Sans Pro"/>
                <a:ea typeface="Source Sans Pro"/>
              </a:rPr>
              <a:t>Reported During SU/SY5</a:t>
            </a:r>
          </a:p>
          <a:p>
            <a:pPr marL="0" indent="0">
              <a:spcBef>
                <a:spcPts val="0"/>
              </a:spcBef>
              <a:buNone/>
            </a:pPr>
            <a:endParaRPr lang="en-US" sz="3000">
              <a:latin typeface="Source Sans Pro"/>
              <a:ea typeface="Source Sans Pro"/>
            </a:endParaRPr>
          </a:p>
          <a:p>
            <a:pPr marL="0" indent="0">
              <a:spcBef>
                <a:spcPts val="0"/>
              </a:spcBef>
              <a:buNone/>
            </a:pPr>
            <a:r>
              <a:rPr lang="en-US" sz="3000" u="sng">
                <a:solidFill>
                  <a:srgbClr val="C00000"/>
                </a:solidFill>
                <a:latin typeface="Source Sans Pro"/>
                <a:ea typeface="Source Sans Pro"/>
              </a:rPr>
              <a:t>Reported Closeout SU</a:t>
            </a:r>
          </a:p>
          <a:p>
            <a:pPr marL="0" indent="0">
              <a:spcBef>
                <a:spcPts val="0"/>
              </a:spcBef>
              <a:buNone/>
            </a:pPr>
            <a:br>
              <a:rPr lang="en-US" sz="2333">
                <a:latin typeface="Source Sans Pro"/>
                <a:ea typeface="Source Sans Pro"/>
              </a:rPr>
            </a:br>
            <a:endParaRPr lang="en-US" sz="2333">
              <a:latin typeface="Source Sans Pro"/>
              <a:ea typeface="Source Sans Pro"/>
            </a:endParaRPr>
          </a:p>
        </p:txBody>
      </p:sp>
    </p:spTree>
    <p:extLst>
      <p:ext uri="{BB962C8B-B14F-4D97-AF65-F5344CB8AC3E}">
        <p14:creationId xmlns:p14="http://schemas.microsoft.com/office/powerpoint/2010/main" val="216980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33</a:t>
            </a:fld>
            <a:endParaRPr lang="en-US"/>
          </a:p>
        </p:txBody>
      </p:sp>
      <p:sp>
        <p:nvSpPr>
          <p:cNvPr id="3" name="Title 1">
            <a:extLst>
              <a:ext uri="{FF2B5EF4-FFF2-40B4-BE49-F238E27FC236}">
                <a16:creationId xmlns:a16="http://schemas.microsoft.com/office/drawing/2014/main" id="{B1385353-6C2E-4AD2-8345-D76EB3511523}"/>
              </a:ext>
            </a:extLst>
          </p:cNvPr>
          <p:cNvSpPr>
            <a:spLocks noGrp="1"/>
          </p:cNvSpPr>
          <p:nvPr>
            <p:ph type="title"/>
          </p:nvPr>
        </p:nvSpPr>
        <p:spPr>
          <a:xfrm>
            <a:off x="133684" y="226301"/>
            <a:ext cx="6258295" cy="1897956"/>
          </a:xfrm>
        </p:spPr>
        <p:txBody>
          <a:bodyPr/>
          <a:lstStyle/>
          <a:p>
            <a:pPr>
              <a:spcBef>
                <a:spcPts val="0"/>
              </a:spcBef>
            </a:pPr>
            <a:r>
              <a:rPr lang="en-US">
                <a:effectLst/>
                <a:latin typeface="Source Sans Pro"/>
                <a:ea typeface="Source Sans Pro"/>
                <a:cs typeface="Times New Roman" panose="02020603050405020304" pitchFamily="18" charset="0"/>
              </a:rPr>
              <a:t>21APR Reporting Windows </a:t>
            </a:r>
            <a:br>
              <a:rPr lang="en-US" sz="2000">
                <a:latin typeface="Source Sans Pro"/>
                <a:ea typeface="Source Sans Pro"/>
                <a:cs typeface="Times New Roman" panose="02020603050405020304" pitchFamily="18" charset="0"/>
              </a:rPr>
            </a:br>
            <a:br>
              <a:rPr lang="en-US" sz="2000">
                <a:latin typeface="Source Sans Pro"/>
                <a:ea typeface="Source Sans Pro"/>
                <a:cs typeface="Times New Roman" panose="02020603050405020304" pitchFamily="18" charset="0"/>
              </a:rPr>
            </a:br>
            <a:r>
              <a:rPr lang="en-US" sz="2000">
                <a:latin typeface="Source Sans Pro"/>
                <a:ea typeface="Source Sans Pro"/>
                <a:cs typeface="Times New Roman" panose="02020603050405020304" pitchFamily="18" charset="0"/>
              </a:rPr>
              <a:t> </a:t>
            </a:r>
            <a:endParaRPr lang="en-US" sz="2000">
              <a:latin typeface="Source Sans Pro"/>
              <a:ea typeface="Source Sans Pro"/>
            </a:endParaRPr>
          </a:p>
        </p:txBody>
      </p:sp>
      <p:sp>
        <p:nvSpPr>
          <p:cNvPr id="5" name="Rectangle 4">
            <a:extLst>
              <a:ext uri="{FF2B5EF4-FFF2-40B4-BE49-F238E27FC236}">
                <a16:creationId xmlns:a16="http://schemas.microsoft.com/office/drawing/2014/main" id="{444A9FF6-12C8-4CD0-8563-48FE4AAE5539}"/>
              </a:ext>
              <a:ext uri="{C183D7F6-B498-43B3-948B-1728B52AA6E4}">
                <adec:decorative xmlns:adec="http://schemas.microsoft.com/office/drawing/2017/decorative" val="1"/>
              </a:ext>
            </a:extLst>
          </p:cNvPr>
          <p:cNvSpPr/>
          <p:nvPr/>
        </p:nvSpPr>
        <p:spPr>
          <a:xfrm>
            <a:off x="6391979" y="-2598"/>
            <a:ext cx="5800021" cy="6280019"/>
          </a:xfrm>
          <a:prstGeom prst="rect">
            <a:avLst/>
          </a:prstGeom>
          <a:solidFill>
            <a:srgbClr val="3C7B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98ABD3EB-4910-42B2-8258-089B840BD6F4}"/>
              </a:ext>
              <a:ext uri="{C183D7F6-B498-43B3-948B-1728B52AA6E4}">
                <adec:decorative xmlns:adec="http://schemas.microsoft.com/office/drawing/2017/decorative" val="1"/>
              </a:ext>
            </a:extLst>
          </p:cNvPr>
          <p:cNvCxnSpPr>
            <a:cxnSpLocks/>
          </p:cNvCxnSpPr>
          <p:nvPr/>
        </p:nvCxnSpPr>
        <p:spPr>
          <a:xfrm>
            <a:off x="6096000" y="1251230"/>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837348" y="399522"/>
            <a:ext cx="5019050" cy="524645"/>
          </a:xfrm>
        </p:spPr>
        <p:txBody>
          <a:bodyPr anchor="ctr">
            <a:normAutofit/>
          </a:bodyPr>
          <a:lstStyle/>
          <a:p>
            <a:pPr marL="0" indent="0">
              <a:buNone/>
            </a:pPr>
            <a:r>
              <a:rPr lang="en-US">
                <a:solidFill>
                  <a:schemeClr val="bg1"/>
                </a:solidFill>
                <a:latin typeface="Source Sans Pro"/>
                <a:ea typeface="Source Sans Pro"/>
                <a:cs typeface="Arial" panose="020B0604020202020204" pitchFamily="34" charset="0"/>
              </a:rPr>
              <a:t>Data Entry Window #1</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6839612" y="1557074"/>
            <a:ext cx="5663535"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2400">
                <a:solidFill>
                  <a:schemeClr val="bg1"/>
                </a:solidFill>
                <a:latin typeface="Source Sans Pro"/>
                <a:ea typeface="Source Sans Pro"/>
              </a:rPr>
              <a:t>August 22, 2025 – October 31, 2025</a:t>
            </a:r>
          </a:p>
        </p:txBody>
      </p:sp>
      <p:sp>
        <p:nvSpPr>
          <p:cNvPr id="9" name="Content Placeholder 2">
            <a:extLst>
              <a:ext uri="{FF2B5EF4-FFF2-40B4-BE49-F238E27FC236}">
                <a16:creationId xmlns:a16="http://schemas.microsoft.com/office/drawing/2014/main" id="{30A554CC-84FD-4428-B5D9-C255D633686A}"/>
              </a:ext>
            </a:extLst>
          </p:cNvPr>
          <p:cNvSpPr txBox="1">
            <a:spLocks/>
          </p:cNvSpPr>
          <p:nvPr/>
        </p:nvSpPr>
        <p:spPr>
          <a:xfrm>
            <a:off x="6837348" y="2934794"/>
            <a:ext cx="5335336" cy="70291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2400">
                <a:solidFill>
                  <a:schemeClr val="bg1"/>
                </a:solidFill>
                <a:latin typeface="Source Sans Pro"/>
                <a:ea typeface="Source Sans Pro"/>
              </a:rPr>
              <a:t>Activities</a:t>
            </a:r>
          </a:p>
        </p:txBody>
      </p:sp>
      <p:sp>
        <p:nvSpPr>
          <p:cNvPr id="10" name="Content Placeholder 2">
            <a:extLst>
              <a:ext uri="{FF2B5EF4-FFF2-40B4-BE49-F238E27FC236}">
                <a16:creationId xmlns:a16="http://schemas.microsoft.com/office/drawing/2014/main" id="{B6C3D0F5-C399-49AE-84F6-F71305F84B70}"/>
              </a:ext>
            </a:extLst>
          </p:cNvPr>
          <p:cNvSpPr txBox="1">
            <a:spLocks/>
          </p:cNvSpPr>
          <p:nvPr/>
        </p:nvSpPr>
        <p:spPr>
          <a:xfrm>
            <a:off x="6839610" y="4338731"/>
            <a:ext cx="5663537"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2400">
                <a:ln>
                  <a:solidFill>
                    <a:schemeClr val="bg1">
                      <a:lumMod val="65000"/>
                    </a:schemeClr>
                  </a:solidFill>
                </a:ln>
                <a:solidFill>
                  <a:schemeClr val="bg1"/>
                </a:solidFill>
                <a:latin typeface="Source Sans Pro"/>
                <a:ea typeface="Source Sans Pro"/>
              </a:rPr>
              <a:t>Staffing</a:t>
            </a: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837348" y="5447953"/>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a:solidFill>
                  <a:schemeClr val="bg1"/>
                </a:solidFill>
                <a:latin typeface="Source Sans Pro"/>
                <a:ea typeface="Source Sans Pro"/>
              </a:rPr>
              <a:t>Participation</a:t>
            </a:r>
          </a:p>
        </p:txBody>
      </p:sp>
      <p:cxnSp>
        <p:nvCxnSpPr>
          <p:cNvPr id="12" name="Straight Connector 11">
            <a:extLst>
              <a:ext uri="{FF2B5EF4-FFF2-40B4-BE49-F238E27FC236}">
                <a16:creationId xmlns:a16="http://schemas.microsoft.com/office/drawing/2014/main" id="{9B80E0F7-9931-406E-9AA4-0678A1B87952}"/>
              </a:ext>
              <a:ext uri="{C183D7F6-B498-43B3-948B-1728B52AA6E4}">
                <adec:decorative xmlns:adec="http://schemas.microsoft.com/office/drawing/2017/decorative" val="1"/>
              </a:ext>
            </a:extLst>
          </p:cNvPr>
          <p:cNvCxnSpPr>
            <a:cxnSpLocks/>
          </p:cNvCxnSpPr>
          <p:nvPr/>
        </p:nvCxnSpPr>
        <p:spPr>
          <a:xfrm>
            <a:off x="6096000" y="260940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6617144-DB98-44F7-B65A-B705E0A283B2}"/>
              </a:ext>
              <a:ext uri="{C183D7F6-B498-43B3-948B-1728B52AA6E4}">
                <adec:decorative xmlns:adec="http://schemas.microsoft.com/office/drawing/2017/decorative" val="1"/>
              </a:ext>
            </a:extLst>
          </p:cNvPr>
          <p:cNvCxnSpPr>
            <a:cxnSpLocks/>
          </p:cNvCxnSpPr>
          <p:nvPr/>
        </p:nvCxnSpPr>
        <p:spPr>
          <a:xfrm>
            <a:off x="6096000" y="39809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3610BB9-0B1D-47B9-BF81-0C3899DC12C2}"/>
              </a:ext>
              <a:ext uri="{C183D7F6-B498-43B3-948B-1728B52AA6E4}">
                <adec:decorative xmlns:adec="http://schemas.microsoft.com/office/drawing/2017/decorative" val="1"/>
              </a:ext>
            </a:extLst>
          </p:cNvPr>
          <p:cNvCxnSpPr>
            <a:cxnSpLocks/>
          </p:cNvCxnSpPr>
          <p:nvPr/>
        </p:nvCxnSpPr>
        <p:spPr>
          <a:xfrm>
            <a:off x="6096001" y="52455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D586B8-9DCA-43AA-A631-C37C2D2E0DA5}"/>
              </a:ext>
              <a:ext uri="{C183D7F6-B498-43B3-948B-1728B52AA6E4}">
                <adec:decorative xmlns:adec="http://schemas.microsoft.com/office/drawing/2017/decorative" val="1"/>
              </a:ext>
            </a:extLst>
          </p:cNvPr>
          <p:cNvCxnSpPr>
            <a:cxnSpLocks/>
          </p:cNvCxnSpPr>
          <p:nvPr/>
        </p:nvCxnSpPr>
        <p:spPr>
          <a:xfrm>
            <a:off x="6096000" y="628002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9B620C66-EDA6-3AF8-B57F-F72BADE30650}"/>
              </a:ext>
            </a:extLst>
          </p:cNvPr>
          <p:cNvPicPr>
            <a:picLocks noChangeAspect="1"/>
          </p:cNvPicPr>
          <p:nvPr/>
        </p:nvPicPr>
        <p:blipFill rotWithShape="1">
          <a:blip r:embed="rId4"/>
          <a:srcRect l="29362" t="3844" b="31375"/>
          <a:stretch/>
        </p:blipFill>
        <p:spPr>
          <a:xfrm>
            <a:off x="409075" y="1949607"/>
            <a:ext cx="5585033" cy="2592846"/>
          </a:xfrm>
          <a:prstGeom prst="rect">
            <a:avLst/>
          </a:prstGeom>
        </p:spPr>
      </p:pic>
      <p:sp>
        <p:nvSpPr>
          <p:cNvPr id="18" name="Rectangle 17">
            <a:extLst>
              <a:ext uri="{FF2B5EF4-FFF2-40B4-BE49-F238E27FC236}">
                <a16:creationId xmlns:a16="http://schemas.microsoft.com/office/drawing/2014/main" id="{6ADA63C6-8B0D-5874-2C07-097208841C55}"/>
              </a:ext>
            </a:extLst>
          </p:cNvPr>
          <p:cNvSpPr/>
          <p:nvPr/>
        </p:nvSpPr>
        <p:spPr>
          <a:xfrm>
            <a:off x="409076" y="3450147"/>
            <a:ext cx="1688748" cy="417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783498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E99F8-5AB2-DFFE-322B-8121116E5F63}"/>
              </a:ext>
            </a:extLst>
          </p:cNvPr>
          <p:cNvSpPr>
            <a:spLocks noGrp="1"/>
          </p:cNvSpPr>
          <p:nvPr>
            <p:ph type="title"/>
          </p:nvPr>
        </p:nvSpPr>
        <p:spPr>
          <a:xfrm>
            <a:off x="609600" y="496871"/>
            <a:ext cx="10972800" cy="641201"/>
          </a:xfrm>
        </p:spPr>
        <p:txBody>
          <a:bodyPr/>
          <a:lstStyle/>
          <a:p>
            <a:r>
              <a:rPr lang="en-US">
                <a:latin typeface="Source Sans Pro"/>
                <a:ea typeface="Source Sans Pro"/>
              </a:rPr>
              <a:t>Data Inventory</a:t>
            </a:r>
          </a:p>
        </p:txBody>
      </p:sp>
      <p:sp>
        <p:nvSpPr>
          <p:cNvPr id="4" name="Slide Number Placeholder 3">
            <a:extLst>
              <a:ext uri="{FF2B5EF4-FFF2-40B4-BE49-F238E27FC236}">
                <a16:creationId xmlns:a16="http://schemas.microsoft.com/office/drawing/2014/main" id="{D4257AD1-FD71-C2E1-008D-DB93088546C0}"/>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34</a:t>
            </a:fld>
            <a:endParaRPr lang="en-US"/>
          </a:p>
        </p:txBody>
      </p:sp>
      <p:pic>
        <p:nvPicPr>
          <p:cNvPr id="6" name="Picture 5">
            <a:extLst>
              <a:ext uri="{FF2B5EF4-FFF2-40B4-BE49-F238E27FC236}">
                <a16:creationId xmlns:a16="http://schemas.microsoft.com/office/drawing/2014/main" id="{E8B2F3D9-37F5-0249-8C3E-DD4F319620EF}"/>
              </a:ext>
            </a:extLst>
          </p:cNvPr>
          <p:cNvPicPr>
            <a:picLocks noChangeAspect="1"/>
          </p:cNvPicPr>
          <p:nvPr/>
        </p:nvPicPr>
        <p:blipFill>
          <a:blip r:embed="rId3"/>
          <a:stretch>
            <a:fillRect/>
          </a:stretch>
        </p:blipFill>
        <p:spPr>
          <a:xfrm>
            <a:off x="214188" y="1487566"/>
            <a:ext cx="11763624" cy="4557634"/>
          </a:xfrm>
          <a:prstGeom prst="rect">
            <a:avLst/>
          </a:prstGeom>
          <a:effectLst>
            <a:glow rad="139700">
              <a:schemeClr val="accent3">
                <a:satMod val="175000"/>
                <a:alpha val="40000"/>
              </a:schemeClr>
            </a:glow>
          </a:effectLst>
        </p:spPr>
      </p:pic>
    </p:spTree>
    <p:extLst>
      <p:ext uri="{BB962C8B-B14F-4D97-AF65-F5344CB8AC3E}">
        <p14:creationId xmlns:p14="http://schemas.microsoft.com/office/powerpoint/2010/main" val="4271221572"/>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35</a:t>
            </a:fld>
            <a:endParaRPr lang="en-US"/>
          </a:p>
        </p:txBody>
      </p:sp>
      <p:sp>
        <p:nvSpPr>
          <p:cNvPr id="3" name="Title 1">
            <a:extLst>
              <a:ext uri="{FF2B5EF4-FFF2-40B4-BE49-F238E27FC236}">
                <a16:creationId xmlns:a16="http://schemas.microsoft.com/office/drawing/2014/main" id="{B1385353-6C2E-4AD2-8345-D76EB3511523}"/>
              </a:ext>
            </a:extLst>
          </p:cNvPr>
          <p:cNvSpPr>
            <a:spLocks noGrp="1"/>
          </p:cNvSpPr>
          <p:nvPr>
            <p:ph type="title"/>
          </p:nvPr>
        </p:nvSpPr>
        <p:spPr>
          <a:xfrm>
            <a:off x="778168" y="831685"/>
            <a:ext cx="4430295" cy="1897956"/>
          </a:xfrm>
        </p:spPr>
        <p:txBody>
          <a:bodyPr/>
          <a:lstStyle/>
          <a:p>
            <a:pPr>
              <a:spcBef>
                <a:spcPts val="0"/>
              </a:spcBef>
            </a:pPr>
            <a:r>
              <a:rPr lang="en-US">
                <a:effectLst/>
                <a:latin typeface="Source Sans Pro"/>
                <a:ea typeface="Source Sans Pro"/>
                <a:cs typeface="Times New Roman" panose="02020603050405020304" pitchFamily="18" charset="0"/>
              </a:rPr>
              <a:t>21APR Reporting Windows </a:t>
            </a:r>
            <a:br>
              <a:rPr lang="en-US" sz="2000">
                <a:latin typeface="Source Sans Pro"/>
                <a:ea typeface="Source Sans Pro"/>
                <a:cs typeface="Times New Roman" panose="02020603050405020304" pitchFamily="18" charset="0"/>
              </a:rPr>
            </a:br>
            <a:br>
              <a:rPr lang="en-US" sz="2000">
                <a:latin typeface="Source Sans Pro"/>
                <a:ea typeface="Source Sans Pro"/>
                <a:cs typeface="Times New Roman" panose="02020603050405020304" pitchFamily="18" charset="0"/>
              </a:rPr>
            </a:br>
            <a:r>
              <a:rPr lang="en-US" sz="2000">
                <a:latin typeface="Source Sans Pro"/>
                <a:ea typeface="Source Sans Pro"/>
                <a:cs typeface="Times New Roman" panose="02020603050405020304" pitchFamily="18" charset="0"/>
              </a:rPr>
              <a:t> </a:t>
            </a:r>
            <a:endParaRPr lang="en-US" sz="2000">
              <a:latin typeface="Source Sans Pro"/>
              <a:ea typeface="Source Sans Pro"/>
            </a:endParaRPr>
          </a:p>
        </p:txBody>
      </p:sp>
      <p:sp>
        <p:nvSpPr>
          <p:cNvPr id="5" name="Rectangle 4">
            <a:extLst>
              <a:ext uri="{FF2B5EF4-FFF2-40B4-BE49-F238E27FC236}">
                <a16:creationId xmlns:a16="http://schemas.microsoft.com/office/drawing/2014/main" id="{444A9FF6-12C8-4CD0-8563-48FE4AAE5539}"/>
              </a:ext>
              <a:ext uri="{C183D7F6-B498-43B3-948B-1728B52AA6E4}">
                <adec:decorative xmlns:adec="http://schemas.microsoft.com/office/drawing/2017/decorative" val="1"/>
              </a:ext>
            </a:extLst>
          </p:cNvPr>
          <p:cNvSpPr/>
          <p:nvPr/>
        </p:nvSpPr>
        <p:spPr>
          <a:xfrm>
            <a:off x="6096000" y="72459"/>
            <a:ext cx="6096000" cy="6280019"/>
          </a:xfrm>
          <a:prstGeom prst="rect">
            <a:avLst/>
          </a:prstGeom>
          <a:solidFill>
            <a:srgbClr val="3C7B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98ABD3EB-4910-42B2-8258-089B840BD6F4}"/>
              </a:ext>
              <a:ext uri="{C183D7F6-B498-43B3-948B-1728B52AA6E4}">
                <adec:decorative xmlns:adec="http://schemas.microsoft.com/office/drawing/2017/decorative" val="1"/>
              </a:ext>
            </a:extLst>
          </p:cNvPr>
          <p:cNvCxnSpPr>
            <a:cxnSpLocks/>
          </p:cNvCxnSpPr>
          <p:nvPr/>
        </p:nvCxnSpPr>
        <p:spPr>
          <a:xfrm>
            <a:off x="6096000" y="1251230"/>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394783" y="400697"/>
            <a:ext cx="5019050" cy="524645"/>
          </a:xfrm>
        </p:spPr>
        <p:txBody>
          <a:bodyPr anchor="ctr">
            <a:normAutofit fontScale="92500" lnSpcReduction="20000"/>
          </a:bodyPr>
          <a:lstStyle/>
          <a:p>
            <a:pPr marL="0" indent="0">
              <a:buNone/>
            </a:pPr>
            <a:r>
              <a:rPr lang="en-US" sz="3000">
                <a:solidFill>
                  <a:schemeClr val="bg1"/>
                </a:solidFill>
              </a:rPr>
              <a:t>Data Entry Window #2</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6394781" y="1581356"/>
            <a:ext cx="5797219"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latin typeface="Source Sans Pro"/>
                <a:ea typeface="Source Sans Pro"/>
              </a:rPr>
              <a:t>November 14, 2025 – </a:t>
            </a:r>
          </a:p>
          <a:p>
            <a:pPr marL="0" indent="0" defTabSz="457159">
              <a:buNone/>
            </a:pPr>
            <a:r>
              <a:rPr lang="en-US" sz="3000">
                <a:solidFill>
                  <a:schemeClr val="bg1"/>
                </a:solidFill>
                <a:latin typeface="Source Sans Pro"/>
                <a:ea typeface="Source Sans Pro"/>
              </a:rPr>
              <a:t>March 3, 2026</a:t>
            </a:r>
          </a:p>
        </p:txBody>
      </p:sp>
      <p:sp>
        <p:nvSpPr>
          <p:cNvPr id="9" name="Content Placeholder 2">
            <a:extLst>
              <a:ext uri="{FF2B5EF4-FFF2-40B4-BE49-F238E27FC236}">
                <a16:creationId xmlns:a16="http://schemas.microsoft.com/office/drawing/2014/main" id="{30A554CC-84FD-4428-B5D9-C255D633686A}"/>
              </a:ext>
            </a:extLst>
          </p:cNvPr>
          <p:cNvSpPr txBox="1">
            <a:spLocks/>
          </p:cNvSpPr>
          <p:nvPr/>
        </p:nvSpPr>
        <p:spPr>
          <a:xfrm>
            <a:off x="6394782" y="2956863"/>
            <a:ext cx="5335336" cy="70291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latin typeface="Source Sans Pro"/>
                <a:ea typeface="Source Sans Pro"/>
              </a:rPr>
              <a:t>Outcomes</a:t>
            </a:r>
          </a:p>
        </p:txBody>
      </p:sp>
      <p:sp>
        <p:nvSpPr>
          <p:cNvPr id="10" name="Content Placeholder 2">
            <a:extLst>
              <a:ext uri="{FF2B5EF4-FFF2-40B4-BE49-F238E27FC236}">
                <a16:creationId xmlns:a16="http://schemas.microsoft.com/office/drawing/2014/main" id="{B6C3D0F5-C399-49AE-84F6-F71305F84B70}"/>
              </a:ext>
            </a:extLst>
          </p:cNvPr>
          <p:cNvSpPr txBox="1">
            <a:spLocks/>
          </p:cNvSpPr>
          <p:nvPr/>
        </p:nvSpPr>
        <p:spPr>
          <a:xfrm>
            <a:off x="6394779" y="4324194"/>
            <a:ext cx="5663537"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endParaRPr lang="en-US" sz="3000">
              <a:ln>
                <a:solidFill>
                  <a:schemeClr val="bg1">
                    <a:lumMod val="65000"/>
                  </a:schemeClr>
                </a:solidFill>
              </a:ln>
              <a:solidFill>
                <a:schemeClr val="bg1"/>
              </a:solidFill>
              <a:latin typeface="Source Sans Pro"/>
              <a:ea typeface="Source Sans Pro"/>
            </a:endParaRP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000">
              <a:solidFill>
                <a:schemeClr val="bg1"/>
              </a:solidFill>
              <a:latin typeface="Source Sans Pro"/>
              <a:ea typeface="Source Sans Pro"/>
            </a:endParaRPr>
          </a:p>
        </p:txBody>
      </p:sp>
      <p:cxnSp>
        <p:nvCxnSpPr>
          <p:cNvPr id="12" name="Straight Connector 11">
            <a:extLst>
              <a:ext uri="{FF2B5EF4-FFF2-40B4-BE49-F238E27FC236}">
                <a16:creationId xmlns:a16="http://schemas.microsoft.com/office/drawing/2014/main" id="{9B80E0F7-9931-406E-9AA4-0678A1B87952}"/>
              </a:ext>
              <a:ext uri="{C183D7F6-B498-43B3-948B-1728B52AA6E4}">
                <adec:decorative xmlns:adec="http://schemas.microsoft.com/office/drawing/2017/decorative" val="1"/>
              </a:ext>
            </a:extLst>
          </p:cNvPr>
          <p:cNvCxnSpPr>
            <a:cxnSpLocks/>
          </p:cNvCxnSpPr>
          <p:nvPr/>
        </p:nvCxnSpPr>
        <p:spPr>
          <a:xfrm>
            <a:off x="6096000" y="260940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6617144-DB98-44F7-B65A-B705E0A283B2}"/>
              </a:ext>
              <a:ext uri="{C183D7F6-B498-43B3-948B-1728B52AA6E4}">
                <adec:decorative xmlns:adec="http://schemas.microsoft.com/office/drawing/2017/decorative" val="1"/>
              </a:ext>
            </a:extLst>
          </p:cNvPr>
          <p:cNvCxnSpPr>
            <a:cxnSpLocks/>
          </p:cNvCxnSpPr>
          <p:nvPr/>
        </p:nvCxnSpPr>
        <p:spPr>
          <a:xfrm>
            <a:off x="6096000" y="39809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3610BB9-0B1D-47B9-BF81-0C3899DC12C2}"/>
              </a:ext>
              <a:ext uri="{C183D7F6-B498-43B3-948B-1728B52AA6E4}">
                <adec:decorative xmlns:adec="http://schemas.microsoft.com/office/drawing/2017/decorative" val="1"/>
              </a:ext>
            </a:extLst>
          </p:cNvPr>
          <p:cNvCxnSpPr>
            <a:cxnSpLocks/>
          </p:cNvCxnSpPr>
          <p:nvPr/>
        </p:nvCxnSpPr>
        <p:spPr>
          <a:xfrm>
            <a:off x="6096001" y="52455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D586B8-9DCA-43AA-A631-C37C2D2E0DA5}"/>
              </a:ext>
              <a:ext uri="{C183D7F6-B498-43B3-948B-1728B52AA6E4}">
                <adec:decorative xmlns:adec="http://schemas.microsoft.com/office/drawing/2017/decorative" val="1"/>
              </a:ext>
            </a:extLst>
          </p:cNvPr>
          <p:cNvCxnSpPr>
            <a:cxnSpLocks/>
          </p:cNvCxnSpPr>
          <p:nvPr/>
        </p:nvCxnSpPr>
        <p:spPr>
          <a:xfrm>
            <a:off x="6096000" y="628002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68BB67E-B113-4817-B0DD-C40AEB974E84}"/>
              </a:ext>
              <a:ext uri="{C183D7F6-B498-43B3-948B-1728B52AA6E4}">
                <adec:decorative xmlns:adec="http://schemas.microsoft.com/office/drawing/2017/decorative" val="1"/>
              </a:ext>
            </a:extLst>
          </p:cNvPr>
          <p:cNvCxnSpPr>
            <a:cxnSpLocks/>
          </p:cNvCxnSpPr>
          <p:nvPr/>
        </p:nvCxnSpPr>
        <p:spPr>
          <a:xfrm>
            <a:off x="6096001" y="5248388"/>
            <a:ext cx="60959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9B620C66-EDA6-3AF8-B57F-F72BADE30650}"/>
              </a:ext>
            </a:extLst>
          </p:cNvPr>
          <p:cNvPicPr>
            <a:picLocks noChangeAspect="1"/>
          </p:cNvPicPr>
          <p:nvPr/>
        </p:nvPicPr>
        <p:blipFill rotWithShape="1">
          <a:blip r:embed="rId4"/>
          <a:srcRect l="29362" t="71427" b="-3495"/>
          <a:stretch/>
        </p:blipFill>
        <p:spPr>
          <a:xfrm>
            <a:off x="133684" y="3307679"/>
            <a:ext cx="5859233" cy="1346548"/>
          </a:xfrm>
          <a:prstGeom prst="rect">
            <a:avLst/>
          </a:prstGeom>
        </p:spPr>
      </p:pic>
      <p:sp>
        <p:nvSpPr>
          <p:cNvPr id="2" name="Rectangle 1">
            <a:extLst>
              <a:ext uri="{FF2B5EF4-FFF2-40B4-BE49-F238E27FC236}">
                <a16:creationId xmlns:a16="http://schemas.microsoft.com/office/drawing/2014/main" id="{7AFC941D-12CE-6589-1EED-B5078B7E7E9A}"/>
              </a:ext>
            </a:extLst>
          </p:cNvPr>
          <p:cNvSpPr/>
          <p:nvPr/>
        </p:nvSpPr>
        <p:spPr>
          <a:xfrm>
            <a:off x="133684" y="4197486"/>
            <a:ext cx="1688748" cy="417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723787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36</a:t>
            </a:fld>
            <a:endParaRPr lang="en-US"/>
          </a:p>
        </p:txBody>
      </p:sp>
      <p:sp>
        <p:nvSpPr>
          <p:cNvPr id="3" name="Title 1">
            <a:extLst>
              <a:ext uri="{FF2B5EF4-FFF2-40B4-BE49-F238E27FC236}">
                <a16:creationId xmlns:a16="http://schemas.microsoft.com/office/drawing/2014/main" id="{B1385353-6C2E-4AD2-8345-D76EB3511523}"/>
              </a:ext>
            </a:extLst>
          </p:cNvPr>
          <p:cNvSpPr>
            <a:spLocks noGrp="1"/>
          </p:cNvSpPr>
          <p:nvPr>
            <p:ph type="title"/>
          </p:nvPr>
        </p:nvSpPr>
        <p:spPr>
          <a:xfrm>
            <a:off x="778168" y="831684"/>
            <a:ext cx="4430295" cy="4950073"/>
          </a:xfrm>
        </p:spPr>
        <p:txBody>
          <a:bodyPr>
            <a:normAutofit fontScale="90000"/>
          </a:bodyPr>
          <a:lstStyle/>
          <a:p>
            <a:pPr>
              <a:spcBef>
                <a:spcPts val="0"/>
              </a:spcBef>
            </a:pPr>
            <a:r>
              <a:rPr lang="en-US">
                <a:effectLst/>
                <a:latin typeface="Source Sans Pro"/>
                <a:ea typeface="Source Sans Pro"/>
                <a:cs typeface="Times New Roman" panose="02020603050405020304" pitchFamily="18" charset="0"/>
              </a:rPr>
              <a:t>Reminder: </a:t>
            </a:r>
            <a:br>
              <a:rPr lang="en-US" sz="2000">
                <a:latin typeface="Source Sans Pro"/>
                <a:ea typeface="Source Sans Pro"/>
                <a:cs typeface="Times New Roman" panose="02020603050405020304" pitchFamily="18" charset="0"/>
              </a:rPr>
            </a:br>
            <a:br>
              <a:rPr lang="en-US" sz="2000">
                <a:latin typeface="Source Sans Pro"/>
                <a:ea typeface="Source Sans Pro"/>
                <a:cs typeface="Times New Roman" panose="02020603050405020304" pitchFamily="18" charset="0"/>
              </a:rPr>
            </a:br>
            <a:r>
              <a:rPr lang="en-US" sz="2000">
                <a:latin typeface="Source Sans Pro"/>
                <a:ea typeface="Source Sans Pro"/>
                <a:cs typeface="Times New Roman" panose="02020603050405020304" pitchFamily="18" charset="0"/>
              </a:rPr>
              <a:t>GPRA #5 (part of the Outcomes reporting survey) asks the teacher of record for 21</a:t>
            </a:r>
            <a:r>
              <a:rPr lang="en-US" sz="2000" baseline="30000">
                <a:latin typeface="Source Sans Pro"/>
                <a:ea typeface="Source Sans Pro"/>
                <a:cs typeface="Times New Roman" panose="02020603050405020304" pitchFamily="18" charset="0"/>
              </a:rPr>
              <a:t>st</a:t>
            </a:r>
            <a:r>
              <a:rPr lang="en-US" sz="2000">
                <a:latin typeface="Source Sans Pro"/>
                <a:ea typeface="Source Sans Pro"/>
                <a:cs typeface="Times New Roman" panose="02020603050405020304" pitchFamily="18" charset="0"/>
              </a:rPr>
              <a:t> CCLC participants in grades 1-5 to report on classroom engagement for the summer and school year terms (summer of 2024 and the 24-25 school year). </a:t>
            </a:r>
            <a:br>
              <a:rPr lang="en-US" sz="2000">
                <a:latin typeface="Source Sans Pro"/>
                <a:ea typeface="Source Sans Pro"/>
                <a:cs typeface="Times New Roman" panose="02020603050405020304" pitchFamily="18" charset="0"/>
              </a:rPr>
            </a:br>
            <a:br>
              <a:rPr lang="en-US" sz="2000">
                <a:latin typeface="Source Sans Pro"/>
                <a:ea typeface="Source Sans Pro"/>
                <a:cs typeface="Times New Roman" panose="02020603050405020304" pitchFamily="18" charset="0"/>
              </a:rPr>
            </a:br>
            <a:r>
              <a:rPr lang="en-US" sz="2000">
                <a:latin typeface="Source Sans Pro"/>
                <a:ea typeface="Source Sans Pro"/>
                <a:cs typeface="Times New Roman" panose="02020603050405020304" pitchFamily="18" charset="0"/>
              </a:rPr>
              <a:t>This simple survey should be completed by those teachers before 2024-2025 school year programming ends and given to the 21</a:t>
            </a:r>
            <a:r>
              <a:rPr lang="en-US" sz="2000" baseline="30000">
                <a:latin typeface="Source Sans Pro"/>
                <a:ea typeface="Source Sans Pro"/>
                <a:cs typeface="Times New Roman" panose="02020603050405020304" pitchFamily="18" charset="0"/>
              </a:rPr>
              <a:t>st</a:t>
            </a:r>
            <a:r>
              <a:rPr lang="en-US" sz="2000">
                <a:latin typeface="Source Sans Pro"/>
                <a:ea typeface="Source Sans Pro"/>
                <a:cs typeface="Times New Roman" panose="02020603050405020304" pitchFamily="18" charset="0"/>
              </a:rPr>
              <a:t> CCLC program manager to ensure the data is available later this fall.</a:t>
            </a:r>
            <a:br>
              <a:rPr lang="en-US" sz="2000">
                <a:latin typeface="Source Sans Pro"/>
                <a:ea typeface="Source Sans Pro"/>
              </a:rPr>
            </a:br>
            <a:r>
              <a:rPr lang="en-US" sz="2000">
                <a:latin typeface="Source Sans Pro"/>
                <a:ea typeface="Source Sans Pro"/>
                <a:cs typeface="Times New Roman" panose="02020603050405020304" pitchFamily="18" charset="0"/>
              </a:rPr>
              <a:t> </a:t>
            </a:r>
            <a:endParaRPr lang="en-US" sz="2000">
              <a:latin typeface="Source Sans Pro"/>
              <a:ea typeface="Source Sans Pro"/>
            </a:endParaRPr>
          </a:p>
        </p:txBody>
      </p:sp>
      <p:sp>
        <p:nvSpPr>
          <p:cNvPr id="5" name="Rectangle 4">
            <a:extLst>
              <a:ext uri="{FF2B5EF4-FFF2-40B4-BE49-F238E27FC236}">
                <a16:creationId xmlns:a16="http://schemas.microsoft.com/office/drawing/2014/main" id="{444A9FF6-12C8-4CD0-8563-48FE4AAE5539}"/>
              </a:ext>
              <a:ext uri="{C183D7F6-B498-43B3-948B-1728B52AA6E4}">
                <adec:decorative xmlns:adec="http://schemas.microsoft.com/office/drawing/2017/decorative" val="1"/>
              </a:ext>
            </a:extLst>
          </p:cNvPr>
          <p:cNvSpPr/>
          <p:nvPr/>
        </p:nvSpPr>
        <p:spPr>
          <a:xfrm>
            <a:off x="6096000" y="0"/>
            <a:ext cx="6096000" cy="6280019"/>
          </a:xfrm>
          <a:prstGeom prst="rect">
            <a:avLst/>
          </a:prstGeom>
          <a:solidFill>
            <a:srgbClr val="3C7B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98ABD3EB-4910-42B2-8258-089B840BD6F4}"/>
              </a:ext>
              <a:ext uri="{C183D7F6-B498-43B3-948B-1728B52AA6E4}">
                <adec:decorative xmlns:adec="http://schemas.microsoft.com/office/drawing/2017/decorative" val="1"/>
              </a:ext>
            </a:extLst>
          </p:cNvPr>
          <p:cNvCxnSpPr>
            <a:cxnSpLocks/>
          </p:cNvCxnSpPr>
          <p:nvPr/>
        </p:nvCxnSpPr>
        <p:spPr>
          <a:xfrm>
            <a:off x="6096000" y="1251230"/>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394783" y="400697"/>
            <a:ext cx="3276599" cy="524645"/>
          </a:xfrm>
        </p:spPr>
        <p:txBody>
          <a:bodyPr anchor="ctr">
            <a:normAutofit fontScale="92500" lnSpcReduction="20000"/>
          </a:bodyPr>
          <a:lstStyle/>
          <a:p>
            <a:pPr marL="0" indent="0">
              <a:buNone/>
            </a:pPr>
            <a:r>
              <a:rPr lang="en-US" sz="3000">
                <a:solidFill>
                  <a:schemeClr val="bg1"/>
                </a:solidFill>
              </a:rPr>
              <a:t>GPRA #5</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6394781" y="1581356"/>
            <a:ext cx="5663535"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latin typeface="Source Sans Pro"/>
                <a:ea typeface="Source Sans Pro"/>
              </a:rPr>
              <a:t>Outcomes Reporting (November)</a:t>
            </a:r>
          </a:p>
        </p:txBody>
      </p:sp>
      <p:sp>
        <p:nvSpPr>
          <p:cNvPr id="9" name="Content Placeholder 2">
            <a:extLst>
              <a:ext uri="{FF2B5EF4-FFF2-40B4-BE49-F238E27FC236}">
                <a16:creationId xmlns:a16="http://schemas.microsoft.com/office/drawing/2014/main" id="{30A554CC-84FD-4428-B5D9-C255D633686A}"/>
              </a:ext>
            </a:extLst>
          </p:cNvPr>
          <p:cNvSpPr txBox="1">
            <a:spLocks/>
          </p:cNvSpPr>
          <p:nvPr/>
        </p:nvSpPr>
        <p:spPr>
          <a:xfrm>
            <a:off x="6394782" y="2956863"/>
            <a:ext cx="5335336" cy="70291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latin typeface="Source Sans Pro"/>
                <a:ea typeface="Source Sans Pro"/>
              </a:rPr>
              <a:t>Grades 1-5 Only</a:t>
            </a:r>
          </a:p>
        </p:txBody>
      </p:sp>
      <p:sp>
        <p:nvSpPr>
          <p:cNvPr id="10" name="Content Placeholder 2">
            <a:extLst>
              <a:ext uri="{FF2B5EF4-FFF2-40B4-BE49-F238E27FC236}">
                <a16:creationId xmlns:a16="http://schemas.microsoft.com/office/drawing/2014/main" id="{B6C3D0F5-C399-49AE-84F6-F71305F84B70}"/>
              </a:ext>
            </a:extLst>
          </p:cNvPr>
          <p:cNvSpPr txBox="1">
            <a:spLocks/>
          </p:cNvSpPr>
          <p:nvPr/>
        </p:nvSpPr>
        <p:spPr>
          <a:xfrm>
            <a:off x="6394779" y="4324194"/>
            <a:ext cx="5663537"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ln>
                  <a:solidFill>
                    <a:schemeClr val="bg1">
                      <a:lumMod val="65000"/>
                    </a:schemeClr>
                  </a:solidFill>
                </a:ln>
                <a:solidFill>
                  <a:schemeClr val="bg1"/>
                </a:solidFill>
                <a:latin typeface="Source Sans Pro"/>
                <a:ea typeface="Source Sans Pro"/>
              </a:rPr>
              <a:t>Summer &amp; School Year Terms</a:t>
            </a: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a:solidFill>
                  <a:schemeClr val="bg1"/>
                </a:solidFill>
                <a:latin typeface="Source Sans Pro"/>
                <a:ea typeface="Source Sans Pro"/>
                <a:hlinkClick r:id="rId4"/>
              </a:rPr>
              <a:t>Survey Link</a:t>
            </a:r>
          </a:p>
        </p:txBody>
      </p:sp>
      <p:cxnSp>
        <p:nvCxnSpPr>
          <p:cNvPr id="12" name="Straight Connector 11">
            <a:extLst>
              <a:ext uri="{FF2B5EF4-FFF2-40B4-BE49-F238E27FC236}">
                <a16:creationId xmlns:a16="http://schemas.microsoft.com/office/drawing/2014/main" id="{9B80E0F7-9931-406E-9AA4-0678A1B87952}"/>
              </a:ext>
              <a:ext uri="{C183D7F6-B498-43B3-948B-1728B52AA6E4}">
                <adec:decorative xmlns:adec="http://schemas.microsoft.com/office/drawing/2017/decorative" val="1"/>
              </a:ext>
            </a:extLst>
          </p:cNvPr>
          <p:cNvCxnSpPr>
            <a:cxnSpLocks/>
          </p:cNvCxnSpPr>
          <p:nvPr/>
        </p:nvCxnSpPr>
        <p:spPr>
          <a:xfrm>
            <a:off x="6096000" y="260940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6617144-DB98-44F7-B65A-B705E0A283B2}"/>
              </a:ext>
              <a:ext uri="{C183D7F6-B498-43B3-948B-1728B52AA6E4}">
                <adec:decorative xmlns:adec="http://schemas.microsoft.com/office/drawing/2017/decorative" val="1"/>
              </a:ext>
            </a:extLst>
          </p:cNvPr>
          <p:cNvCxnSpPr>
            <a:cxnSpLocks/>
          </p:cNvCxnSpPr>
          <p:nvPr/>
        </p:nvCxnSpPr>
        <p:spPr>
          <a:xfrm>
            <a:off x="6096000" y="39809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3610BB9-0B1D-47B9-BF81-0C3899DC12C2}"/>
              </a:ext>
              <a:ext uri="{C183D7F6-B498-43B3-948B-1728B52AA6E4}">
                <adec:decorative xmlns:adec="http://schemas.microsoft.com/office/drawing/2017/decorative" val="1"/>
              </a:ext>
            </a:extLst>
          </p:cNvPr>
          <p:cNvCxnSpPr>
            <a:cxnSpLocks/>
          </p:cNvCxnSpPr>
          <p:nvPr/>
        </p:nvCxnSpPr>
        <p:spPr>
          <a:xfrm>
            <a:off x="6096001" y="52455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D586B8-9DCA-43AA-A631-C37C2D2E0DA5}"/>
              </a:ext>
              <a:ext uri="{C183D7F6-B498-43B3-948B-1728B52AA6E4}">
                <adec:decorative xmlns:adec="http://schemas.microsoft.com/office/drawing/2017/decorative" val="1"/>
              </a:ext>
            </a:extLst>
          </p:cNvPr>
          <p:cNvCxnSpPr>
            <a:cxnSpLocks/>
          </p:cNvCxnSpPr>
          <p:nvPr/>
        </p:nvCxnSpPr>
        <p:spPr>
          <a:xfrm>
            <a:off x="6096000" y="628002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68BB67E-B113-4817-B0DD-C40AEB974E84}"/>
              </a:ext>
              <a:ext uri="{C183D7F6-B498-43B3-948B-1728B52AA6E4}">
                <adec:decorative xmlns:adec="http://schemas.microsoft.com/office/drawing/2017/decorative" val="1"/>
              </a:ext>
            </a:extLst>
          </p:cNvPr>
          <p:cNvCxnSpPr>
            <a:cxnSpLocks/>
          </p:cNvCxnSpPr>
          <p:nvPr/>
        </p:nvCxnSpPr>
        <p:spPr>
          <a:xfrm>
            <a:off x="6096001" y="5248388"/>
            <a:ext cx="60959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5173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37</a:t>
            </a:fld>
            <a:endParaRPr lang="en-US"/>
          </a:p>
        </p:txBody>
      </p:sp>
      <p:sp>
        <p:nvSpPr>
          <p:cNvPr id="8" name="Rounded Rectangle 1">
            <a:extLst>
              <a:ext uri="{FF2B5EF4-FFF2-40B4-BE49-F238E27FC236}">
                <a16:creationId xmlns:a16="http://schemas.microsoft.com/office/drawing/2014/main" id="{6E5DD9FA-7BFB-4F6C-8F88-5C667B8576FD}"/>
              </a:ext>
              <a:ext uri="{C183D7F6-B498-43B3-948B-1728B52AA6E4}">
                <adec:decorative xmlns:adec="http://schemas.microsoft.com/office/drawing/2017/decorative" val="0"/>
              </a:ext>
            </a:extLst>
          </p:cNvPr>
          <p:cNvSpPr/>
          <p:nvPr/>
        </p:nvSpPr>
        <p:spPr>
          <a:xfrm>
            <a:off x="490870" y="2819831"/>
            <a:ext cx="11210261" cy="1218339"/>
          </a:xfrm>
          <a:prstGeom prst="roundRect">
            <a:avLst>
              <a:gd name="adj" fmla="val 50000"/>
            </a:avLst>
          </a:prstGeom>
          <a:solidFill>
            <a:srgbClr val="008E51"/>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1000" tIns="38100" rIns="76200" bIns="38100" numCol="1" spcCol="0" rtlCol="0" fromWordArt="0" anchor="ctr" anchorCtr="0" forceAA="0" compatLnSpc="1">
            <a:prstTxWarp prst="textNoShape">
              <a:avLst/>
            </a:prstTxWarp>
            <a:noAutofit/>
          </a:bodyPr>
          <a:lstStyle/>
          <a:p>
            <a:pPr algn="ctr"/>
            <a:r>
              <a:rPr lang="en-US" sz="3300" b="1">
                <a:solidFill>
                  <a:schemeClr val="bg1"/>
                </a:solidFill>
                <a:latin typeface="Source Sans Pro"/>
                <a:ea typeface="Source Sans Pro"/>
                <a:cs typeface="Arial"/>
              </a:rPr>
              <a:t>STATEWIDE EVALUATION</a:t>
            </a:r>
          </a:p>
        </p:txBody>
      </p:sp>
      <p:pic>
        <p:nvPicPr>
          <p:cNvPr id="3" name="Picture 2">
            <a:extLst>
              <a:ext uri="{FF2B5EF4-FFF2-40B4-BE49-F238E27FC236}">
                <a16:creationId xmlns:a16="http://schemas.microsoft.com/office/drawing/2014/main" id="{6245539E-FB48-F07D-8D8A-D7335DD0A48F}"/>
              </a:ext>
            </a:extLst>
          </p:cNvPr>
          <p:cNvPicPr>
            <a:picLocks noChangeAspect="1"/>
          </p:cNvPicPr>
          <p:nvPr/>
        </p:nvPicPr>
        <p:blipFill>
          <a:blip r:embed="rId3"/>
          <a:stretch>
            <a:fillRect/>
          </a:stretch>
        </p:blipFill>
        <p:spPr>
          <a:xfrm>
            <a:off x="4254212" y="456705"/>
            <a:ext cx="4514850" cy="2362200"/>
          </a:xfrm>
          <a:prstGeom prst="rect">
            <a:avLst/>
          </a:prstGeom>
        </p:spPr>
      </p:pic>
    </p:spTree>
    <p:extLst>
      <p:ext uri="{BB962C8B-B14F-4D97-AF65-F5344CB8AC3E}">
        <p14:creationId xmlns:p14="http://schemas.microsoft.com/office/powerpoint/2010/main" val="2475658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imeline of events&#10;&#10;AI-generated content may be incorrect.">
            <a:extLst>
              <a:ext uri="{FF2B5EF4-FFF2-40B4-BE49-F238E27FC236}">
                <a16:creationId xmlns:a16="http://schemas.microsoft.com/office/drawing/2014/main" id="{FA3BA421-5D5D-2A65-532A-FF78B328F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204" y="0"/>
            <a:ext cx="5297804" cy="6858000"/>
          </a:xfrm>
          <a:prstGeom prst="rect">
            <a:avLst/>
          </a:prstGeom>
          <a:noFill/>
        </p:spPr>
      </p:pic>
      <p:sp>
        <p:nvSpPr>
          <p:cNvPr id="4" name="Slide Number Placeholder 3" hidden="1">
            <a:extLst>
              <a:ext uri="{FF2B5EF4-FFF2-40B4-BE49-F238E27FC236}">
                <a16:creationId xmlns:a16="http://schemas.microsoft.com/office/drawing/2014/main" id="{422302A7-9963-C9B1-031F-3AEA5F3C262B}"/>
              </a:ext>
            </a:extLst>
          </p:cNvPr>
          <p:cNvSpPr>
            <a:spLocks noGrp="1"/>
          </p:cNvSpPr>
          <p:nvPr>
            <p:ph type="sldNum" sz="quarter" idx="4294967295"/>
          </p:nvPr>
        </p:nvSpPr>
        <p:spPr>
          <a:xfrm>
            <a:off x="9067800" y="6356350"/>
            <a:ext cx="2743200" cy="365125"/>
          </a:xfrm>
        </p:spPr>
        <p:txBody>
          <a:bodyPr/>
          <a:lstStyle/>
          <a:p>
            <a:pPr>
              <a:spcAft>
                <a:spcPts val="600"/>
              </a:spcAft>
            </a:pPr>
            <a:fld id="{383B7B7A-CDDA-7C44-B1B0-1F1E45567B3B}" type="slidenum">
              <a:rPr lang="en-US" smtClean="0"/>
              <a:pPr>
                <a:spcAft>
                  <a:spcPts val="600"/>
                </a:spcAft>
              </a:pPr>
              <a:t>38</a:t>
            </a:fld>
            <a:endParaRPr lang="en-US"/>
          </a:p>
        </p:txBody>
      </p:sp>
      <p:sp>
        <p:nvSpPr>
          <p:cNvPr id="12" name="Rectangle: Rounded Corners 11">
            <a:extLst>
              <a:ext uri="{FF2B5EF4-FFF2-40B4-BE49-F238E27FC236}">
                <a16:creationId xmlns:a16="http://schemas.microsoft.com/office/drawing/2014/main" id="{3CD3DE34-E3F7-1958-25BD-E45B7CC0B2E6}"/>
              </a:ext>
            </a:extLst>
          </p:cNvPr>
          <p:cNvSpPr/>
          <p:nvPr/>
        </p:nvSpPr>
        <p:spPr>
          <a:xfrm>
            <a:off x="6096000" y="783771"/>
            <a:ext cx="1915886" cy="458288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84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C9C5-37A2-245B-10AA-EEC90CF2F4E6}"/>
              </a:ext>
            </a:extLst>
          </p:cNvPr>
          <p:cNvSpPr>
            <a:spLocks noGrp="1"/>
          </p:cNvSpPr>
          <p:nvPr>
            <p:ph type="title"/>
          </p:nvPr>
        </p:nvSpPr>
        <p:spPr/>
        <p:txBody>
          <a:bodyPr/>
          <a:lstStyle/>
          <a:p>
            <a:r>
              <a:rPr lang="en-US">
                <a:latin typeface="Source Sans Pro"/>
                <a:ea typeface="Source Sans Pro"/>
              </a:rPr>
              <a:t>Statewide Evaluation End of year reporting to UCESC</a:t>
            </a:r>
          </a:p>
        </p:txBody>
      </p:sp>
      <p:sp>
        <p:nvSpPr>
          <p:cNvPr id="3" name="Content Placeholder 2">
            <a:extLst>
              <a:ext uri="{FF2B5EF4-FFF2-40B4-BE49-F238E27FC236}">
                <a16:creationId xmlns:a16="http://schemas.microsoft.com/office/drawing/2014/main" id="{AF40D838-EC24-10ED-6C1F-6F8CECCBB461}"/>
              </a:ext>
            </a:extLst>
          </p:cNvPr>
          <p:cNvSpPr>
            <a:spLocks noGrp="1"/>
          </p:cNvSpPr>
          <p:nvPr>
            <p:ph idx="1"/>
          </p:nvPr>
        </p:nvSpPr>
        <p:spPr>
          <a:xfrm>
            <a:off x="381000" y="1825625"/>
            <a:ext cx="6245525" cy="4125470"/>
          </a:xfrm>
        </p:spPr>
        <p:txBody>
          <a:bodyPr vert="horz" lIns="91440" tIns="45720" rIns="91440" bIns="45720" rtlCol="0" anchor="t">
            <a:normAutofit/>
          </a:bodyPr>
          <a:lstStyle/>
          <a:p>
            <a:r>
              <a:rPr lang="en-US">
                <a:latin typeface="Source Sans Pro"/>
                <a:ea typeface="Source Sans Pro"/>
                <a:cs typeface="Open Sans"/>
              </a:rPr>
              <a:t>Worksheet will be available in August</a:t>
            </a:r>
          </a:p>
          <a:p>
            <a:r>
              <a:rPr lang="en-US">
                <a:latin typeface="Source Sans Pro"/>
                <a:ea typeface="Source Sans Pro"/>
                <a:cs typeface="Open Sans"/>
              </a:rPr>
              <a:t>Similar to End-of-Year reporting from 2023-24</a:t>
            </a:r>
          </a:p>
          <a:p>
            <a:r>
              <a:rPr lang="en-US">
                <a:latin typeface="Source Sans Pro"/>
                <a:ea typeface="Source Sans Pro"/>
                <a:cs typeface="Open Sans"/>
              </a:rPr>
              <a:t>Qualtrics links will be sent to program managers in October</a:t>
            </a:r>
          </a:p>
          <a:p>
            <a:r>
              <a:rPr lang="en-US">
                <a:latin typeface="Source Sans Pro"/>
                <a:ea typeface="Source Sans Pro"/>
                <a:cs typeface="Open Sans"/>
              </a:rPr>
              <a:t>Final End-of-Year data due in December</a:t>
            </a:r>
            <a:endParaRPr lang="en-US">
              <a:latin typeface="Source Sans Pro"/>
              <a:ea typeface="Source Sans Pro"/>
            </a:endParaRPr>
          </a:p>
        </p:txBody>
      </p:sp>
      <p:sp>
        <p:nvSpPr>
          <p:cNvPr id="4" name="Slide Number Placeholder 3">
            <a:extLst>
              <a:ext uri="{FF2B5EF4-FFF2-40B4-BE49-F238E27FC236}">
                <a16:creationId xmlns:a16="http://schemas.microsoft.com/office/drawing/2014/main" id="{CA30D34A-E5A9-E827-1896-27E32FEAD9BE}"/>
              </a:ext>
            </a:extLst>
          </p:cNvPr>
          <p:cNvSpPr>
            <a:spLocks noGrp="1"/>
          </p:cNvSpPr>
          <p:nvPr>
            <p:ph type="sldNum" sz="quarter" idx="11"/>
          </p:nvPr>
        </p:nvSpPr>
        <p:spPr/>
        <p:txBody>
          <a:bodyPr/>
          <a:lstStyle/>
          <a:p>
            <a:fld id="{383B7B7A-CDDA-7C44-B1B0-1F1E45567B3B}" type="slidenum">
              <a:rPr lang="en-US" smtClean="0">
                <a:latin typeface="Source Sans Pro"/>
                <a:ea typeface="Source Sans Pro"/>
              </a:rPr>
              <a:pPr/>
              <a:t>39</a:t>
            </a:fld>
            <a:endParaRPr lang="en-US">
              <a:latin typeface="Source Sans Pro"/>
              <a:ea typeface="Source Sans Pro"/>
            </a:endParaRPr>
          </a:p>
        </p:txBody>
      </p:sp>
      <p:pic>
        <p:nvPicPr>
          <p:cNvPr id="7" name="Picture 6">
            <a:extLst>
              <a:ext uri="{FF2B5EF4-FFF2-40B4-BE49-F238E27FC236}">
                <a16:creationId xmlns:a16="http://schemas.microsoft.com/office/drawing/2014/main" id="{E535458F-28A6-2C57-A5DC-6E61B90BF95C}"/>
              </a:ext>
            </a:extLst>
          </p:cNvPr>
          <p:cNvPicPr>
            <a:picLocks noChangeAspect="1"/>
          </p:cNvPicPr>
          <p:nvPr/>
        </p:nvPicPr>
        <p:blipFill>
          <a:blip r:embed="rId2"/>
          <a:stretch>
            <a:fillRect/>
          </a:stretch>
        </p:blipFill>
        <p:spPr>
          <a:xfrm>
            <a:off x="275978" y="4771406"/>
            <a:ext cx="4514850" cy="2362200"/>
          </a:xfrm>
          <a:prstGeom prst="rect">
            <a:avLst/>
          </a:prstGeom>
        </p:spPr>
      </p:pic>
      <p:pic>
        <p:nvPicPr>
          <p:cNvPr id="8" name="Picture 7">
            <a:extLst>
              <a:ext uri="{FF2B5EF4-FFF2-40B4-BE49-F238E27FC236}">
                <a16:creationId xmlns:a16="http://schemas.microsoft.com/office/drawing/2014/main" id="{05FEEBCF-7609-D994-3129-E8A4457A5A0D}"/>
              </a:ext>
            </a:extLst>
          </p:cNvPr>
          <p:cNvPicPr>
            <a:picLocks noChangeAspect="1"/>
          </p:cNvPicPr>
          <p:nvPr/>
        </p:nvPicPr>
        <p:blipFill>
          <a:blip r:embed="rId3"/>
          <a:stretch>
            <a:fillRect/>
          </a:stretch>
        </p:blipFill>
        <p:spPr>
          <a:xfrm>
            <a:off x="8790832" y="4479532"/>
            <a:ext cx="2349088" cy="2253219"/>
          </a:xfrm>
          <a:prstGeom prst="rect">
            <a:avLst/>
          </a:prstGeom>
        </p:spPr>
      </p:pic>
      <p:cxnSp>
        <p:nvCxnSpPr>
          <p:cNvPr id="10" name="Straight Arrow Connector 9">
            <a:extLst>
              <a:ext uri="{FF2B5EF4-FFF2-40B4-BE49-F238E27FC236}">
                <a16:creationId xmlns:a16="http://schemas.microsoft.com/office/drawing/2014/main" id="{7781F925-3E96-6E6A-8ED9-3945F756279E}"/>
              </a:ext>
            </a:extLst>
          </p:cNvPr>
          <p:cNvCxnSpPr/>
          <p:nvPr/>
        </p:nvCxnSpPr>
        <p:spPr>
          <a:xfrm flipV="1">
            <a:off x="5727865" y="2144486"/>
            <a:ext cx="2507671" cy="15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FD3BDB-899F-D981-7EA2-CDF9DFE4EA99}"/>
              </a:ext>
            </a:extLst>
          </p:cNvPr>
          <p:cNvCxnSpPr>
            <a:cxnSpLocks/>
          </p:cNvCxnSpPr>
          <p:nvPr/>
        </p:nvCxnSpPr>
        <p:spPr>
          <a:xfrm>
            <a:off x="5381501" y="3714007"/>
            <a:ext cx="2982683" cy="148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06E3EA6-630B-C0C5-494C-2D3C58CD6028}"/>
              </a:ext>
            </a:extLst>
          </p:cNvPr>
          <p:cNvPicPr>
            <a:picLocks noChangeAspect="1"/>
          </p:cNvPicPr>
          <p:nvPr/>
        </p:nvPicPr>
        <p:blipFill>
          <a:blip r:embed="rId4"/>
          <a:stretch>
            <a:fillRect/>
          </a:stretch>
        </p:blipFill>
        <p:spPr>
          <a:xfrm>
            <a:off x="8364184" y="980563"/>
            <a:ext cx="3565912" cy="3108126"/>
          </a:xfrm>
          <a:prstGeom prst="rect">
            <a:avLst/>
          </a:prstGeom>
          <a:ln>
            <a:solidFill>
              <a:schemeClr val="tx1"/>
            </a:solidFill>
          </a:ln>
        </p:spPr>
      </p:pic>
    </p:spTree>
    <p:extLst>
      <p:ext uri="{BB962C8B-B14F-4D97-AF65-F5344CB8AC3E}">
        <p14:creationId xmlns:p14="http://schemas.microsoft.com/office/powerpoint/2010/main" val="2807681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2C34FF-21A5-8698-594F-8210D22EA174}"/>
              </a:ext>
            </a:extLst>
          </p:cNvPr>
          <p:cNvSpPr>
            <a:spLocks noGrp="1"/>
          </p:cNvSpPr>
          <p:nvPr>
            <p:ph type="title"/>
          </p:nvPr>
        </p:nvSpPr>
        <p:spPr>
          <a:xfrm>
            <a:off x="380999" y="101163"/>
            <a:ext cx="11430000" cy="982861"/>
          </a:xfrm>
        </p:spPr>
        <p:txBody>
          <a:bodyPr>
            <a:normAutofit/>
          </a:bodyPr>
          <a:lstStyle/>
          <a:p>
            <a:r>
              <a:rPr lang="en-US" sz="6000" cap="none"/>
              <a:t>Out of School Time Team</a:t>
            </a:r>
          </a:p>
        </p:txBody>
      </p:sp>
      <p:sp>
        <p:nvSpPr>
          <p:cNvPr id="9" name="Slide Number Placeholder 8">
            <a:extLst>
              <a:ext uri="{FF2B5EF4-FFF2-40B4-BE49-F238E27FC236}">
                <a16:creationId xmlns:a16="http://schemas.microsoft.com/office/drawing/2014/main" id="{C4323E7C-DC35-F19A-9794-9FC1106CD274}"/>
              </a:ext>
            </a:extLst>
          </p:cNvPr>
          <p:cNvSpPr>
            <a:spLocks noGrp="1"/>
          </p:cNvSpPr>
          <p:nvPr>
            <p:ph type="sldNum" sz="quarter" idx="18"/>
          </p:nvPr>
        </p:nvSpPr>
        <p:spPr/>
        <p:txBody>
          <a:bodyPr/>
          <a:lstStyle/>
          <a:p>
            <a:fld id="{383B7B7A-CDDA-7C44-B1B0-1F1E45567B3B}" type="slidenum">
              <a:rPr lang="en-US" smtClean="0"/>
              <a:pPr/>
              <a:t>4</a:t>
            </a:fld>
            <a:endParaRPr lang="en-US"/>
          </a:p>
        </p:txBody>
      </p:sp>
      <p:sp>
        <p:nvSpPr>
          <p:cNvPr id="11" name="Text Placeholder 2">
            <a:extLst>
              <a:ext uri="{FF2B5EF4-FFF2-40B4-BE49-F238E27FC236}">
                <a16:creationId xmlns:a16="http://schemas.microsoft.com/office/drawing/2014/main" id="{04A3B4D0-B330-C0B3-501C-194E92D3AAC5}"/>
              </a:ext>
            </a:extLst>
          </p:cNvPr>
          <p:cNvSpPr txBox="1">
            <a:spLocks/>
          </p:cNvSpPr>
          <p:nvPr/>
        </p:nvSpPr>
        <p:spPr>
          <a:xfrm>
            <a:off x="2932724" y="1591069"/>
            <a:ext cx="3265006" cy="61038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2637"/>
              </a:buClr>
              <a:buNone/>
              <a:defRPr/>
            </a:pPr>
            <a:r>
              <a:rPr lang="en-US" sz="2800" b="1">
                <a:solidFill>
                  <a:srgbClr val="2A2F36"/>
                </a:solidFill>
                <a:latin typeface="Source Sans Pro" panose="020B0503030403020204" pitchFamily="34" charset="0"/>
              </a:rPr>
              <a:t>Jacqueline Cheadle</a:t>
            </a:r>
          </a:p>
        </p:txBody>
      </p:sp>
      <p:sp>
        <p:nvSpPr>
          <p:cNvPr id="12" name="Text Placeholder 2">
            <a:extLst>
              <a:ext uri="{FF2B5EF4-FFF2-40B4-BE49-F238E27FC236}">
                <a16:creationId xmlns:a16="http://schemas.microsoft.com/office/drawing/2014/main" id="{CF7B2F2F-B05C-741B-2280-41DC3E31515D}"/>
              </a:ext>
            </a:extLst>
          </p:cNvPr>
          <p:cNvSpPr txBox="1">
            <a:spLocks/>
          </p:cNvSpPr>
          <p:nvPr/>
        </p:nvSpPr>
        <p:spPr>
          <a:xfrm>
            <a:off x="2942834" y="4298168"/>
            <a:ext cx="4111487" cy="8178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2637"/>
              </a:buClr>
              <a:buNone/>
              <a:defRPr/>
            </a:pPr>
            <a:r>
              <a:rPr lang="en-US" sz="2800" b="1">
                <a:solidFill>
                  <a:srgbClr val="2A2F36"/>
                </a:solidFill>
                <a:latin typeface="Source Sans Pro" panose="020B0503030403020204" pitchFamily="34" charset="0"/>
              </a:rPr>
              <a:t>Tiffany Cartier-White</a:t>
            </a:r>
          </a:p>
          <a:p>
            <a:endParaRPr lang="en-US"/>
          </a:p>
        </p:txBody>
      </p:sp>
      <p:sp>
        <p:nvSpPr>
          <p:cNvPr id="13" name="Text Placeholder 2">
            <a:extLst>
              <a:ext uri="{FF2B5EF4-FFF2-40B4-BE49-F238E27FC236}">
                <a16:creationId xmlns:a16="http://schemas.microsoft.com/office/drawing/2014/main" id="{9AE3F217-D7F4-8444-CDE2-221D05402619}"/>
              </a:ext>
            </a:extLst>
          </p:cNvPr>
          <p:cNvSpPr txBox="1">
            <a:spLocks/>
          </p:cNvSpPr>
          <p:nvPr/>
        </p:nvSpPr>
        <p:spPr>
          <a:xfrm>
            <a:off x="2942834" y="2129206"/>
            <a:ext cx="2653748" cy="81786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2637"/>
              </a:buClr>
              <a:buNone/>
              <a:defRPr/>
            </a:pPr>
            <a:r>
              <a:rPr lang="en-US">
                <a:solidFill>
                  <a:srgbClr val="2A2F36"/>
                </a:solidFill>
                <a:latin typeface="Source Sans Pro" panose="020B0503030403020204" pitchFamily="34" charset="0"/>
              </a:rPr>
              <a:t>Southeast &amp; Southwest Regions</a:t>
            </a:r>
          </a:p>
        </p:txBody>
      </p:sp>
      <p:pic>
        <p:nvPicPr>
          <p:cNvPr id="17" name="Picture 16">
            <a:extLst>
              <a:ext uri="{FF2B5EF4-FFF2-40B4-BE49-F238E27FC236}">
                <a16:creationId xmlns:a16="http://schemas.microsoft.com/office/drawing/2014/main" id="{163AF4B8-66C8-1F6E-BF23-4EC4502A5046}"/>
              </a:ext>
            </a:extLst>
          </p:cNvPr>
          <p:cNvPicPr>
            <a:picLocks noChangeAspect="1"/>
          </p:cNvPicPr>
          <p:nvPr/>
        </p:nvPicPr>
        <p:blipFill>
          <a:blip r:embed="rId3"/>
          <a:srcRect l="10103"/>
          <a:stretch/>
        </p:blipFill>
        <p:spPr>
          <a:xfrm>
            <a:off x="6626025" y="3812092"/>
            <a:ext cx="2013479" cy="2715770"/>
          </a:xfrm>
          <a:prstGeom prst="rect">
            <a:avLst/>
          </a:prstGeom>
        </p:spPr>
      </p:pic>
      <p:sp>
        <p:nvSpPr>
          <p:cNvPr id="18" name="Text Placeholder 2">
            <a:extLst>
              <a:ext uri="{FF2B5EF4-FFF2-40B4-BE49-F238E27FC236}">
                <a16:creationId xmlns:a16="http://schemas.microsoft.com/office/drawing/2014/main" id="{5C67EB7E-1D54-6C4C-79DE-DEC751CB0621}"/>
              </a:ext>
            </a:extLst>
          </p:cNvPr>
          <p:cNvSpPr txBox="1">
            <a:spLocks/>
          </p:cNvSpPr>
          <p:nvPr/>
        </p:nvSpPr>
        <p:spPr>
          <a:xfrm>
            <a:off x="8867072" y="2129206"/>
            <a:ext cx="2381695" cy="8178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2637"/>
              </a:buClr>
              <a:buNone/>
              <a:defRPr/>
            </a:pPr>
            <a:r>
              <a:rPr lang="en-US">
                <a:solidFill>
                  <a:srgbClr val="2A2F36"/>
                </a:solidFill>
                <a:latin typeface="Source Sans Pro" panose="020B0503030403020204" pitchFamily="34" charset="0"/>
              </a:rPr>
              <a:t>Central Region</a:t>
            </a:r>
          </a:p>
        </p:txBody>
      </p:sp>
      <p:sp>
        <p:nvSpPr>
          <p:cNvPr id="19" name="Text Placeholder 2">
            <a:extLst>
              <a:ext uri="{FF2B5EF4-FFF2-40B4-BE49-F238E27FC236}">
                <a16:creationId xmlns:a16="http://schemas.microsoft.com/office/drawing/2014/main" id="{2C090F7A-E778-0010-6B1C-FB9E6141AB57}"/>
              </a:ext>
            </a:extLst>
          </p:cNvPr>
          <p:cNvSpPr txBox="1">
            <a:spLocks/>
          </p:cNvSpPr>
          <p:nvPr/>
        </p:nvSpPr>
        <p:spPr>
          <a:xfrm>
            <a:off x="2967673" y="4792734"/>
            <a:ext cx="2692381" cy="12035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2637"/>
              </a:buClr>
              <a:buNone/>
              <a:defRPr/>
            </a:pPr>
            <a:r>
              <a:rPr lang="en-US">
                <a:solidFill>
                  <a:srgbClr val="2A2F36"/>
                </a:solidFill>
                <a:latin typeface="Source Sans Pro" panose="020B0503030403020204" pitchFamily="34" charset="0"/>
              </a:rPr>
              <a:t>Northwest &amp; Northeast Regions</a:t>
            </a:r>
          </a:p>
        </p:txBody>
      </p:sp>
      <p:sp>
        <p:nvSpPr>
          <p:cNvPr id="20" name="Text Placeholder 2">
            <a:extLst>
              <a:ext uri="{FF2B5EF4-FFF2-40B4-BE49-F238E27FC236}">
                <a16:creationId xmlns:a16="http://schemas.microsoft.com/office/drawing/2014/main" id="{131C5320-8D1B-ADC9-5AF3-9924F27C7699}"/>
              </a:ext>
            </a:extLst>
          </p:cNvPr>
          <p:cNvSpPr txBox="1">
            <a:spLocks/>
          </p:cNvSpPr>
          <p:nvPr/>
        </p:nvSpPr>
        <p:spPr>
          <a:xfrm>
            <a:off x="8794725" y="4298168"/>
            <a:ext cx="2526388" cy="8178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2637"/>
              </a:buClr>
              <a:buNone/>
              <a:defRPr/>
            </a:pPr>
            <a:r>
              <a:rPr lang="en-US" sz="2800" b="1">
                <a:solidFill>
                  <a:srgbClr val="2A2F36"/>
                </a:solidFill>
                <a:latin typeface="Source Sans Pro" panose="020B0503030403020204" pitchFamily="34" charset="0"/>
              </a:rPr>
              <a:t>Sheila Samson</a:t>
            </a:r>
          </a:p>
          <a:p>
            <a:endParaRPr lang="en-US"/>
          </a:p>
        </p:txBody>
      </p:sp>
      <p:sp>
        <p:nvSpPr>
          <p:cNvPr id="22" name="Text Placeholder 2">
            <a:extLst>
              <a:ext uri="{FF2B5EF4-FFF2-40B4-BE49-F238E27FC236}">
                <a16:creationId xmlns:a16="http://schemas.microsoft.com/office/drawing/2014/main" id="{4F679A97-AE5A-1E8B-FBF0-CDE037CBBF99}"/>
              </a:ext>
            </a:extLst>
          </p:cNvPr>
          <p:cNvSpPr txBox="1">
            <a:spLocks/>
          </p:cNvSpPr>
          <p:nvPr/>
        </p:nvSpPr>
        <p:spPr>
          <a:xfrm>
            <a:off x="8806897" y="4792734"/>
            <a:ext cx="2526388" cy="113304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2637"/>
              </a:buClr>
              <a:buNone/>
              <a:defRPr/>
            </a:pPr>
            <a:r>
              <a:rPr lang="en-US">
                <a:solidFill>
                  <a:srgbClr val="2A2F36"/>
                </a:solidFill>
                <a:latin typeface="Source Sans Pro"/>
                <a:ea typeface="Open Sans"/>
                <a:cs typeface="Open Sans"/>
              </a:rPr>
              <a:t>Financial Program Manager</a:t>
            </a:r>
          </a:p>
        </p:txBody>
      </p:sp>
      <p:sp>
        <p:nvSpPr>
          <p:cNvPr id="23" name="Text Placeholder 2">
            <a:extLst>
              <a:ext uri="{FF2B5EF4-FFF2-40B4-BE49-F238E27FC236}">
                <a16:creationId xmlns:a16="http://schemas.microsoft.com/office/drawing/2014/main" id="{7C53ED7C-8AAB-CC4C-682D-090D5D64C0C4}"/>
              </a:ext>
            </a:extLst>
          </p:cNvPr>
          <p:cNvSpPr txBox="1">
            <a:spLocks/>
          </p:cNvSpPr>
          <p:nvPr/>
        </p:nvSpPr>
        <p:spPr>
          <a:xfrm>
            <a:off x="8806897" y="1569066"/>
            <a:ext cx="3265005" cy="66256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2637"/>
              </a:buClr>
              <a:buNone/>
              <a:defRPr/>
            </a:pPr>
            <a:r>
              <a:rPr lang="en-US" sz="2800" b="1">
                <a:solidFill>
                  <a:srgbClr val="2A2F36"/>
                </a:solidFill>
                <a:latin typeface="Source Sans Pro" panose="020B0503030403020204" pitchFamily="34" charset="0"/>
              </a:rPr>
              <a:t>Dr. Stacey Brinkley</a:t>
            </a:r>
          </a:p>
          <a:p>
            <a:endParaRPr lang="en-US"/>
          </a:p>
        </p:txBody>
      </p:sp>
      <p:pic>
        <p:nvPicPr>
          <p:cNvPr id="25" name="Picture 24" descr="A person smiling for the camera&#10;&#10;AI-generated content may be incorrect.">
            <a:extLst>
              <a:ext uri="{FF2B5EF4-FFF2-40B4-BE49-F238E27FC236}">
                <a16:creationId xmlns:a16="http://schemas.microsoft.com/office/drawing/2014/main" id="{5628BA61-B6E9-6A1A-4224-E4B7D94F31F8}"/>
              </a:ext>
            </a:extLst>
          </p:cNvPr>
          <p:cNvPicPr>
            <a:picLocks noChangeAspect="1"/>
          </p:cNvPicPr>
          <p:nvPr/>
        </p:nvPicPr>
        <p:blipFill>
          <a:blip r:embed="rId4">
            <a:extLst>
              <a:ext uri="{28A0092B-C50C-407E-A947-70E740481C1C}">
                <a14:useLocalDpi xmlns:a14="http://schemas.microsoft.com/office/drawing/2010/main" val="0"/>
              </a:ext>
            </a:extLst>
          </a:blip>
          <a:srcRect t="11981" b="15458"/>
          <a:stretch/>
        </p:blipFill>
        <p:spPr>
          <a:xfrm>
            <a:off x="1022059" y="3812092"/>
            <a:ext cx="1748830" cy="2715770"/>
          </a:xfrm>
          <a:prstGeom prst="rect">
            <a:avLst/>
          </a:prstGeom>
        </p:spPr>
      </p:pic>
      <p:pic>
        <p:nvPicPr>
          <p:cNvPr id="27" name="Picture 26" descr="A person wearing glasses&#10;&#10;AI-generated content may be incorrect.">
            <a:extLst>
              <a:ext uri="{FF2B5EF4-FFF2-40B4-BE49-F238E27FC236}">
                <a16:creationId xmlns:a16="http://schemas.microsoft.com/office/drawing/2014/main" id="{168A803B-6035-D246-9809-0274E4307CF5}"/>
              </a:ext>
            </a:extLst>
          </p:cNvPr>
          <p:cNvPicPr>
            <a:picLocks noChangeAspect="1"/>
          </p:cNvPicPr>
          <p:nvPr/>
        </p:nvPicPr>
        <p:blipFill>
          <a:blip r:embed="rId5">
            <a:extLst>
              <a:ext uri="{28A0092B-C50C-407E-A947-70E740481C1C}">
                <a14:useLocalDpi xmlns:a14="http://schemas.microsoft.com/office/drawing/2010/main" val="0"/>
              </a:ext>
            </a:extLst>
          </a:blip>
          <a:srcRect t="13304"/>
          <a:stretch/>
        </p:blipFill>
        <p:spPr>
          <a:xfrm>
            <a:off x="1017005" y="1084024"/>
            <a:ext cx="1748830" cy="2598370"/>
          </a:xfrm>
          <a:prstGeom prst="rect">
            <a:avLst/>
          </a:prstGeom>
        </p:spPr>
      </p:pic>
      <p:pic>
        <p:nvPicPr>
          <p:cNvPr id="2050" name="Picture 1">
            <a:extLst>
              <a:ext uri="{FF2B5EF4-FFF2-40B4-BE49-F238E27FC236}">
                <a16:creationId xmlns:a16="http://schemas.microsoft.com/office/drawing/2014/main" id="{387C2A94-C191-238A-4C6A-2A20E691C0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50" r="18701"/>
          <a:stretch/>
        </p:blipFill>
        <p:spPr bwMode="auto">
          <a:xfrm>
            <a:off x="6626025" y="1051016"/>
            <a:ext cx="2013479" cy="26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200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FE6C-6DAC-DC2B-3B8E-C463B9604BC4}"/>
              </a:ext>
            </a:extLst>
          </p:cNvPr>
          <p:cNvSpPr>
            <a:spLocks noGrp="1"/>
          </p:cNvSpPr>
          <p:nvPr>
            <p:ph type="title"/>
          </p:nvPr>
        </p:nvSpPr>
        <p:spPr/>
        <p:txBody>
          <a:bodyPr/>
          <a:lstStyle/>
          <a:p>
            <a:r>
              <a:rPr lang="en-US">
                <a:latin typeface="Source Sans Pro"/>
                <a:ea typeface="Source Sans Pro"/>
              </a:rPr>
              <a:t>Statewide Evaluation Questions for UCESC?</a:t>
            </a:r>
          </a:p>
        </p:txBody>
      </p:sp>
      <p:sp>
        <p:nvSpPr>
          <p:cNvPr id="3" name="Content Placeholder 2">
            <a:extLst>
              <a:ext uri="{FF2B5EF4-FFF2-40B4-BE49-F238E27FC236}">
                <a16:creationId xmlns:a16="http://schemas.microsoft.com/office/drawing/2014/main" id="{E9C3B160-1507-8E79-3E5E-AFA6B658D272}"/>
              </a:ext>
            </a:extLst>
          </p:cNvPr>
          <p:cNvSpPr>
            <a:spLocks noGrp="1"/>
          </p:cNvSpPr>
          <p:nvPr>
            <p:ph idx="1"/>
          </p:nvPr>
        </p:nvSpPr>
        <p:spPr/>
        <p:txBody>
          <a:bodyPr vert="horz" lIns="91440" tIns="45720" rIns="91440" bIns="45720" rtlCol="0" anchor="t">
            <a:normAutofit/>
          </a:bodyPr>
          <a:lstStyle/>
          <a:p>
            <a:r>
              <a:rPr lang="en-US">
                <a:latin typeface="Source Sans Pro"/>
                <a:ea typeface="Source Sans Pro"/>
                <a:cs typeface="Open Sans"/>
              </a:rPr>
              <a:t>Questions can be submitted via this link:</a:t>
            </a:r>
            <a:r>
              <a:rPr lang="en-US">
                <a:solidFill>
                  <a:srgbClr val="2A2F36"/>
                </a:solidFill>
                <a:latin typeface="Source Sans Pro"/>
                <a:ea typeface="Source Sans Pro"/>
                <a:cs typeface="Open Sans"/>
              </a:rPr>
              <a:t> </a:t>
            </a:r>
            <a:r>
              <a:rPr lang="en-US">
                <a:solidFill>
                  <a:srgbClr val="2A2F36"/>
                </a:solidFill>
                <a:latin typeface="Source Sans Pro"/>
                <a:ea typeface="Source Sans Pro"/>
                <a:cs typeface="Open Sans"/>
                <a:hlinkClick r:id="rId3"/>
              </a:rPr>
              <a:t>https://bit.ly/21stCCLCEvalQs</a:t>
            </a:r>
            <a:r>
              <a:rPr lang="en-US">
                <a:solidFill>
                  <a:srgbClr val="2A2F36"/>
                </a:solidFill>
                <a:latin typeface="Source Sans Pro"/>
                <a:ea typeface="Source Sans Pro"/>
                <a:cs typeface="Open Sans"/>
              </a:rPr>
              <a:t>  </a:t>
            </a:r>
            <a:r>
              <a:rPr lang="en-US">
                <a:latin typeface="Source Sans Pro"/>
                <a:ea typeface="Source Sans Pro"/>
                <a:hlinkClick r:id="rId4"/>
              </a:rPr>
              <a:t>24-25 Statewide Evaluation FAQ</a:t>
            </a:r>
            <a:endParaRPr lang="en-US">
              <a:latin typeface="Source Sans Pro"/>
              <a:ea typeface="Source Sans Pro"/>
            </a:endParaRPr>
          </a:p>
          <a:p>
            <a:r>
              <a:rPr lang="en-US">
                <a:latin typeface="Source Sans Pro"/>
                <a:ea typeface="Source Sans Pro"/>
                <a:cs typeface="Open Sans"/>
              </a:rPr>
              <a:t>Please continue to check the 2024-25 Evaluation Resources: </a:t>
            </a:r>
            <a:r>
              <a:rPr lang="en-US">
                <a:latin typeface="Source Sans Pro"/>
                <a:ea typeface="Source Sans Pro"/>
                <a:hlinkClick r:id="rId5"/>
              </a:rPr>
              <a:t>Evaluation Resources | Ohio Department of Education and Workforce</a:t>
            </a:r>
            <a:endParaRPr lang="en-US">
              <a:latin typeface="Source Sans Pro"/>
              <a:ea typeface="Source Sans Pro"/>
            </a:endParaRPr>
          </a:p>
          <a:p>
            <a:pPr lvl="1"/>
            <a:endParaRPr lang="en-US">
              <a:latin typeface="Source Sans Pro"/>
              <a:ea typeface="Source Sans Pro"/>
            </a:endParaRPr>
          </a:p>
        </p:txBody>
      </p:sp>
      <p:sp>
        <p:nvSpPr>
          <p:cNvPr id="4" name="Slide Number Placeholder 3">
            <a:extLst>
              <a:ext uri="{FF2B5EF4-FFF2-40B4-BE49-F238E27FC236}">
                <a16:creationId xmlns:a16="http://schemas.microsoft.com/office/drawing/2014/main" id="{424D4FB6-B686-E2A2-6EB4-7481009D2845}"/>
              </a:ext>
            </a:extLst>
          </p:cNvPr>
          <p:cNvSpPr>
            <a:spLocks noGrp="1"/>
          </p:cNvSpPr>
          <p:nvPr>
            <p:ph type="sldNum" sz="quarter" idx="11"/>
          </p:nvPr>
        </p:nvSpPr>
        <p:spPr/>
        <p:txBody>
          <a:bodyPr/>
          <a:lstStyle/>
          <a:p>
            <a:fld id="{383B7B7A-CDDA-7C44-B1B0-1F1E45567B3B}" type="slidenum">
              <a:rPr lang="en-US" smtClean="0">
                <a:latin typeface="Source Sans Pro"/>
                <a:ea typeface="Source Sans Pro"/>
              </a:rPr>
              <a:pPr/>
              <a:t>40</a:t>
            </a:fld>
            <a:endParaRPr lang="en-US">
              <a:latin typeface="Source Sans Pro"/>
              <a:ea typeface="Source Sans Pro"/>
            </a:endParaRPr>
          </a:p>
        </p:txBody>
      </p:sp>
      <p:pic>
        <p:nvPicPr>
          <p:cNvPr id="6" name="Picture 5">
            <a:extLst>
              <a:ext uri="{FF2B5EF4-FFF2-40B4-BE49-F238E27FC236}">
                <a16:creationId xmlns:a16="http://schemas.microsoft.com/office/drawing/2014/main" id="{921DDBB4-5ED4-4784-BB3C-488EDD8047CA}"/>
              </a:ext>
            </a:extLst>
          </p:cNvPr>
          <p:cNvPicPr>
            <a:picLocks noChangeAspect="1"/>
          </p:cNvPicPr>
          <p:nvPr/>
        </p:nvPicPr>
        <p:blipFill>
          <a:blip r:embed="rId6"/>
          <a:stretch>
            <a:fillRect/>
          </a:stretch>
        </p:blipFill>
        <p:spPr>
          <a:xfrm>
            <a:off x="275978" y="4771406"/>
            <a:ext cx="4514850" cy="2362200"/>
          </a:xfrm>
          <a:prstGeom prst="rect">
            <a:avLst/>
          </a:prstGeom>
        </p:spPr>
      </p:pic>
    </p:spTree>
    <p:extLst>
      <p:ext uri="{BB962C8B-B14F-4D97-AF65-F5344CB8AC3E}">
        <p14:creationId xmlns:p14="http://schemas.microsoft.com/office/powerpoint/2010/main" val="1590164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B714-B8CE-D8A0-B5C1-9D433B5D1B25}"/>
              </a:ext>
            </a:extLst>
          </p:cNvPr>
          <p:cNvSpPr>
            <a:spLocks noGrp="1"/>
          </p:cNvSpPr>
          <p:nvPr>
            <p:ph type="title"/>
          </p:nvPr>
        </p:nvSpPr>
        <p:spPr/>
        <p:txBody>
          <a:bodyPr/>
          <a:lstStyle/>
          <a:p>
            <a:r>
              <a:rPr lang="en-US">
                <a:latin typeface="Source Sans Pro"/>
                <a:ea typeface="Source Sans Pro"/>
              </a:rPr>
              <a:t>Key Dates for Grant Closeout</a:t>
            </a:r>
          </a:p>
        </p:txBody>
      </p:sp>
      <p:sp>
        <p:nvSpPr>
          <p:cNvPr id="3" name="Content Placeholder 2">
            <a:extLst>
              <a:ext uri="{FF2B5EF4-FFF2-40B4-BE49-F238E27FC236}">
                <a16:creationId xmlns:a16="http://schemas.microsoft.com/office/drawing/2014/main" id="{D7AC8C15-732F-0875-FAE5-8E71E5F26ADC}"/>
              </a:ext>
            </a:extLst>
          </p:cNvPr>
          <p:cNvSpPr>
            <a:spLocks noGrp="1"/>
          </p:cNvSpPr>
          <p:nvPr>
            <p:ph idx="1"/>
          </p:nvPr>
        </p:nvSpPr>
        <p:spPr/>
        <p:txBody>
          <a:bodyPr>
            <a:normAutofit fontScale="92500" lnSpcReduction="10000"/>
          </a:bodyPr>
          <a:lstStyle/>
          <a:p>
            <a:r>
              <a:rPr lang="en-US" sz="2800" b="1">
                <a:solidFill>
                  <a:prstClr val="black"/>
                </a:solidFill>
              </a:rPr>
              <a:t>June 13, 2025 </a:t>
            </a:r>
            <a:r>
              <a:rPr lang="en-US" sz="2800">
                <a:solidFill>
                  <a:prstClr val="black"/>
                </a:solidFill>
              </a:rPr>
              <a:t>- Enter History Log Note in CCIP Indicating Contact for Remaining Grant Responsibilities</a:t>
            </a:r>
          </a:p>
          <a:p>
            <a:r>
              <a:rPr lang="en-US" sz="2800" b="1">
                <a:solidFill>
                  <a:prstClr val="black"/>
                </a:solidFill>
              </a:rPr>
              <a:t>September 30, 2025 </a:t>
            </a:r>
            <a:r>
              <a:rPr lang="en-US" sz="2800">
                <a:solidFill>
                  <a:prstClr val="black"/>
                </a:solidFill>
              </a:rPr>
              <a:t>– Final Expenditure Report (FER) Deadline</a:t>
            </a:r>
          </a:p>
          <a:p>
            <a:r>
              <a:rPr lang="en-US" sz="2800" b="1">
                <a:solidFill>
                  <a:prstClr val="black"/>
                </a:solidFill>
              </a:rPr>
              <a:t>October 4, 2025 </a:t>
            </a:r>
            <a:r>
              <a:rPr lang="en-US" sz="2800">
                <a:solidFill>
                  <a:prstClr val="black"/>
                </a:solidFill>
              </a:rPr>
              <a:t>-</a:t>
            </a:r>
            <a:r>
              <a:rPr lang="en-US" sz="2800" b="1">
                <a:solidFill>
                  <a:prstClr val="black"/>
                </a:solidFill>
              </a:rPr>
              <a:t> </a:t>
            </a:r>
            <a:r>
              <a:rPr lang="en-US" sz="2800">
                <a:solidFill>
                  <a:prstClr val="black"/>
                </a:solidFill>
              </a:rPr>
              <a:t>Grant Closeout Fiscal Review Deadline</a:t>
            </a:r>
          </a:p>
          <a:p>
            <a:r>
              <a:rPr lang="en-US" sz="2800" b="1">
                <a:solidFill>
                  <a:prstClr val="black"/>
                </a:solidFill>
              </a:rPr>
              <a:t>October 31, 2025 </a:t>
            </a:r>
            <a:r>
              <a:rPr lang="en-US" sz="2800">
                <a:solidFill>
                  <a:prstClr val="black"/>
                </a:solidFill>
              </a:rPr>
              <a:t>– 21APR Staffing and Participation Data Due</a:t>
            </a:r>
          </a:p>
          <a:p>
            <a:r>
              <a:rPr lang="en-US" sz="2800" b="1">
                <a:solidFill>
                  <a:prstClr val="black"/>
                </a:solidFill>
              </a:rPr>
              <a:t>December 1, 2025 </a:t>
            </a:r>
            <a:r>
              <a:rPr lang="en-US" sz="2800">
                <a:solidFill>
                  <a:prstClr val="black"/>
                </a:solidFill>
              </a:rPr>
              <a:t>– EOY Statewide Evaluation Reporting Due</a:t>
            </a:r>
          </a:p>
          <a:p>
            <a:r>
              <a:rPr lang="en-US" sz="2800" b="1">
                <a:solidFill>
                  <a:prstClr val="black"/>
                </a:solidFill>
              </a:rPr>
              <a:t>March 6, 2026 </a:t>
            </a:r>
            <a:r>
              <a:rPr lang="en-US" sz="2800">
                <a:solidFill>
                  <a:prstClr val="black"/>
                </a:solidFill>
              </a:rPr>
              <a:t>– 21APR Outcome Data Due</a:t>
            </a:r>
          </a:p>
          <a:p>
            <a:endParaRPr lang="en-US" sz="2600">
              <a:solidFill>
                <a:prstClr val="black"/>
              </a:solidFill>
            </a:endParaRPr>
          </a:p>
          <a:p>
            <a:endParaRPr lang="en-US"/>
          </a:p>
        </p:txBody>
      </p:sp>
      <p:sp>
        <p:nvSpPr>
          <p:cNvPr id="4" name="Slide Number Placeholder 3">
            <a:extLst>
              <a:ext uri="{FF2B5EF4-FFF2-40B4-BE49-F238E27FC236}">
                <a16:creationId xmlns:a16="http://schemas.microsoft.com/office/drawing/2014/main" id="{34DC1999-7903-64FF-52C3-9BD1C3E06CA8}"/>
              </a:ext>
            </a:extLst>
          </p:cNvPr>
          <p:cNvSpPr>
            <a:spLocks noGrp="1"/>
          </p:cNvSpPr>
          <p:nvPr>
            <p:ph type="sldNum" sz="quarter" idx="11"/>
          </p:nvPr>
        </p:nvSpPr>
        <p:spPr/>
        <p:txBody>
          <a:bodyPr/>
          <a:lstStyle/>
          <a:p>
            <a:fld id="{383B7B7A-CDDA-7C44-B1B0-1F1E45567B3B}" type="slidenum">
              <a:rPr lang="en-US" smtClean="0">
                <a:latin typeface="Source Sans Pro"/>
                <a:ea typeface="Source Sans Pro"/>
              </a:rPr>
              <a:pPr/>
              <a:t>41</a:t>
            </a:fld>
            <a:endParaRPr lang="en-US">
              <a:latin typeface="Source Sans Pro"/>
              <a:ea typeface="Source Sans Pro"/>
            </a:endParaRPr>
          </a:p>
        </p:txBody>
      </p:sp>
    </p:spTree>
    <p:extLst>
      <p:ext uri="{BB962C8B-B14F-4D97-AF65-F5344CB8AC3E}">
        <p14:creationId xmlns:p14="http://schemas.microsoft.com/office/powerpoint/2010/main" val="2740561829"/>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528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B676-C5BE-1871-6240-1E3161EE1B5C}"/>
              </a:ext>
            </a:extLst>
          </p:cNvPr>
          <p:cNvSpPr>
            <a:spLocks noGrp="1"/>
          </p:cNvSpPr>
          <p:nvPr>
            <p:ph type="title"/>
          </p:nvPr>
        </p:nvSpPr>
        <p:spPr>
          <a:xfrm>
            <a:off x="814754" y="371152"/>
            <a:ext cx="10580077" cy="947860"/>
          </a:xfrm>
        </p:spPr>
        <p:txBody>
          <a:bodyPr>
            <a:normAutofit/>
          </a:bodyPr>
          <a:lstStyle/>
          <a:p>
            <a:r>
              <a:rPr lang="en-US" sz="3200">
                <a:latin typeface="Source Sans Pro"/>
                <a:ea typeface="Source Sans Pro"/>
              </a:rPr>
              <a:t>Make sure you sign in…And tell us what you think! </a:t>
            </a:r>
          </a:p>
        </p:txBody>
      </p:sp>
      <p:sp>
        <p:nvSpPr>
          <p:cNvPr id="3" name="Content Placeholder 2">
            <a:extLst>
              <a:ext uri="{FF2B5EF4-FFF2-40B4-BE49-F238E27FC236}">
                <a16:creationId xmlns:a16="http://schemas.microsoft.com/office/drawing/2014/main" id="{062DBEED-97F0-5D4C-6D65-DC8C8E50D1B0}"/>
              </a:ext>
            </a:extLst>
          </p:cNvPr>
          <p:cNvSpPr>
            <a:spLocks noGrp="1"/>
          </p:cNvSpPr>
          <p:nvPr>
            <p:ph sz="half" idx="1"/>
          </p:nvPr>
        </p:nvSpPr>
        <p:spPr>
          <a:xfrm>
            <a:off x="433120" y="1308512"/>
            <a:ext cx="6383215" cy="1492006"/>
          </a:xfrm>
        </p:spPr>
        <p:txBody>
          <a:bodyPr/>
          <a:lstStyle/>
          <a:p>
            <a:pPr marL="0" indent="0">
              <a:spcAft>
                <a:spcPts val="0"/>
              </a:spcAft>
              <a:buNone/>
            </a:pPr>
            <a:r>
              <a:rPr lang="en-US" b="1">
                <a:solidFill>
                  <a:srgbClr val="000000"/>
                </a:solidFill>
                <a:effectLst/>
                <a:latin typeface="Source Sans Pro"/>
                <a:ea typeface="Source Sans Pro"/>
                <a:cs typeface="Aptos" panose="020B0004020202020204" pitchFamily="34" charset="0"/>
              </a:rPr>
              <a:t>Attendance Survey Link:</a:t>
            </a:r>
            <a:endParaRPr lang="en-US" b="1">
              <a:effectLst/>
              <a:latin typeface="Source Sans Pro"/>
              <a:ea typeface="Source Sans Pro"/>
              <a:cs typeface="Aptos" panose="020B0004020202020204" pitchFamily="34" charset="0"/>
            </a:endParaRPr>
          </a:p>
          <a:p>
            <a:pPr marL="0" marR="0" indent="0">
              <a:spcBef>
                <a:spcPts val="0"/>
              </a:spcBef>
              <a:spcAft>
                <a:spcPts val="0"/>
              </a:spcAft>
              <a:buNone/>
            </a:pPr>
            <a:r>
              <a:rPr lang="en-US" b="1" u="sng">
                <a:solidFill>
                  <a:srgbClr val="000000"/>
                </a:solidFill>
                <a:effectLst/>
                <a:latin typeface="Source Sans Pro"/>
                <a:ea typeface="Source Sans Pro"/>
                <a:cs typeface="Aptos" panose="020B0004020202020204" pitchFamily="34" charset="0"/>
                <a:hlinkClick r:id="rId4"/>
              </a:rPr>
              <a:t>https://www.surveymonkey.com/r/HPS5KY8</a:t>
            </a:r>
            <a:endParaRPr lang="en-US" b="1">
              <a:effectLst/>
              <a:latin typeface="Source Sans Pro"/>
              <a:ea typeface="Source Sans Pro"/>
              <a:cs typeface="Aptos" panose="020B0004020202020204" pitchFamily="34" charset="0"/>
            </a:endParaRPr>
          </a:p>
          <a:p>
            <a:pPr marL="0" marR="0" indent="0">
              <a:spcBef>
                <a:spcPts val="0"/>
              </a:spcBef>
              <a:spcAft>
                <a:spcPts val="0"/>
              </a:spcAft>
              <a:buNone/>
            </a:pPr>
            <a:endParaRPr lang="en-US" sz="1800">
              <a:effectLst/>
              <a:latin typeface="Source Sans Pro"/>
              <a:ea typeface="Source Sans Pro"/>
              <a:cs typeface="Aptos" panose="020B0004020202020204" pitchFamily="34" charset="0"/>
            </a:endParaRPr>
          </a:p>
        </p:txBody>
      </p:sp>
      <p:sp>
        <p:nvSpPr>
          <p:cNvPr id="4" name="Content Placeholder 3">
            <a:extLst>
              <a:ext uri="{FF2B5EF4-FFF2-40B4-BE49-F238E27FC236}">
                <a16:creationId xmlns:a16="http://schemas.microsoft.com/office/drawing/2014/main" id="{E26E6110-8E27-772D-FA1C-0355F328A148}"/>
              </a:ext>
            </a:extLst>
          </p:cNvPr>
          <p:cNvSpPr>
            <a:spLocks noGrp="1"/>
          </p:cNvSpPr>
          <p:nvPr>
            <p:ph sz="half" idx="2"/>
          </p:nvPr>
        </p:nvSpPr>
        <p:spPr>
          <a:xfrm>
            <a:off x="4806462" y="4602798"/>
            <a:ext cx="6711462" cy="2026824"/>
          </a:xfrm>
        </p:spPr>
        <p:txBody>
          <a:bodyPr>
            <a:normAutofit/>
          </a:bodyPr>
          <a:lstStyle/>
          <a:p>
            <a:pPr marL="0" marR="0" indent="0">
              <a:spcBef>
                <a:spcPts val="0"/>
              </a:spcBef>
              <a:spcAft>
                <a:spcPts val="0"/>
              </a:spcAft>
              <a:buNone/>
            </a:pPr>
            <a:r>
              <a:rPr lang="en-US" b="1">
                <a:solidFill>
                  <a:srgbClr val="000000"/>
                </a:solidFill>
                <a:effectLst/>
                <a:latin typeface="Source Sans Pro"/>
                <a:ea typeface="Source Sans Pro"/>
                <a:cs typeface="Aptos" panose="020B0004020202020204" pitchFamily="34" charset="0"/>
              </a:rPr>
              <a:t>Satisfaction Survey Link:</a:t>
            </a:r>
            <a:endParaRPr lang="en-US" b="1">
              <a:effectLst/>
              <a:latin typeface="Source Sans Pro"/>
              <a:ea typeface="Source Sans Pro"/>
              <a:cs typeface="Aptos" panose="020B0004020202020204" pitchFamily="34" charset="0"/>
            </a:endParaRPr>
          </a:p>
          <a:p>
            <a:pPr marL="0" indent="0">
              <a:buNone/>
            </a:pPr>
            <a:r>
              <a:rPr lang="en-US" b="1" u="sng">
                <a:solidFill>
                  <a:srgbClr val="000000"/>
                </a:solidFill>
                <a:effectLst/>
                <a:latin typeface="Source Sans Pro"/>
                <a:ea typeface="Source Sans Pro"/>
                <a:cs typeface="Aptos" panose="020B0004020202020204" pitchFamily="34" charset="0"/>
                <a:hlinkClick r:id="rId5"/>
              </a:rPr>
              <a:t>https://www.surveymonkey.com/r/HPNMFPW</a:t>
            </a:r>
            <a:endParaRPr lang="en-US" b="1">
              <a:latin typeface="Source Sans Pro"/>
              <a:ea typeface="Source Sans Pro"/>
            </a:endParaRPr>
          </a:p>
        </p:txBody>
      </p:sp>
      <p:pic>
        <p:nvPicPr>
          <p:cNvPr id="5" name="Picture 4">
            <a:extLst>
              <a:ext uri="{FF2B5EF4-FFF2-40B4-BE49-F238E27FC236}">
                <a16:creationId xmlns:a16="http://schemas.microsoft.com/office/drawing/2014/main" id="{257E7364-602F-58BD-B707-67F966214235}"/>
              </a:ext>
            </a:extLst>
          </p:cNvPr>
          <p:cNvPicPr>
            <a:picLocks noChangeAspect="1"/>
          </p:cNvPicPr>
          <p:nvPr/>
        </p:nvPicPr>
        <p:blipFill>
          <a:blip r:embed="rId6"/>
          <a:stretch>
            <a:fillRect/>
          </a:stretch>
        </p:blipFill>
        <p:spPr>
          <a:xfrm>
            <a:off x="6975231" y="1305338"/>
            <a:ext cx="2026824" cy="2026824"/>
          </a:xfrm>
          <a:prstGeom prst="rect">
            <a:avLst/>
          </a:prstGeom>
        </p:spPr>
      </p:pic>
      <p:pic>
        <p:nvPicPr>
          <p:cNvPr id="6" name="Picture 5">
            <a:extLst>
              <a:ext uri="{FF2B5EF4-FFF2-40B4-BE49-F238E27FC236}">
                <a16:creationId xmlns:a16="http://schemas.microsoft.com/office/drawing/2014/main" id="{8D2082D2-F44E-2193-38BA-95163345758F}"/>
              </a:ext>
            </a:extLst>
          </p:cNvPr>
          <p:cNvPicPr>
            <a:picLocks noChangeAspect="1"/>
          </p:cNvPicPr>
          <p:nvPr/>
        </p:nvPicPr>
        <p:blipFill>
          <a:blip r:embed="rId7"/>
          <a:stretch>
            <a:fillRect/>
          </a:stretch>
        </p:blipFill>
        <p:spPr>
          <a:xfrm>
            <a:off x="2368062" y="4193463"/>
            <a:ext cx="2026824" cy="2026824"/>
          </a:xfrm>
          <a:prstGeom prst="rect">
            <a:avLst/>
          </a:prstGeom>
        </p:spPr>
      </p:pic>
      <p:sp>
        <p:nvSpPr>
          <p:cNvPr id="7" name="Rectangle 6">
            <a:extLst>
              <a:ext uri="{FF2B5EF4-FFF2-40B4-BE49-F238E27FC236}">
                <a16:creationId xmlns:a16="http://schemas.microsoft.com/office/drawing/2014/main" id="{AA7610BA-0407-9D23-CE70-16DEDA2EA710}"/>
              </a:ext>
            </a:extLst>
          </p:cNvPr>
          <p:cNvSpPr/>
          <p:nvPr/>
        </p:nvSpPr>
        <p:spPr>
          <a:xfrm>
            <a:off x="381001" y="1225061"/>
            <a:ext cx="8845062" cy="2203939"/>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E2FBFF-755E-D1FD-5845-450F0D44A0D8}"/>
              </a:ext>
            </a:extLst>
          </p:cNvPr>
          <p:cNvSpPr/>
          <p:nvPr/>
        </p:nvSpPr>
        <p:spPr>
          <a:xfrm>
            <a:off x="2233246" y="3974316"/>
            <a:ext cx="9483969" cy="2391315"/>
          </a:xfrm>
          <a:prstGeom prst="rect">
            <a:avLst/>
          </a:prstGeom>
          <a:noFill/>
          <a:ln w="38100">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731139"/>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92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5</a:t>
            </a:fld>
            <a:endParaRPr lang="en-US"/>
          </a:p>
        </p:txBody>
      </p:sp>
      <p:sp>
        <p:nvSpPr>
          <p:cNvPr id="5" name="Title 1">
            <a:extLst>
              <a:ext uri="{FF2B5EF4-FFF2-40B4-BE49-F238E27FC236}">
                <a16:creationId xmlns:a16="http://schemas.microsoft.com/office/drawing/2014/main" id="{124F5092-890F-4FF6-9AE7-20FEC249E7B3}"/>
              </a:ext>
            </a:extLst>
          </p:cNvPr>
          <p:cNvSpPr>
            <a:spLocks noGrp="1"/>
          </p:cNvSpPr>
          <p:nvPr>
            <p:ph type="title"/>
          </p:nvPr>
        </p:nvSpPr>
        <p:spPr>
          <a:xfrm>
            <a:off x="609600" y="457203"/>
            <a:ext cx="10972800" cy="641201"/>
          </a:xfrm>
        </p:spPr>
        <p:txBody>
          <a:bodyPr/>
          <a:lstStyle/>
          <a:p>
            <a:r>
              <a:rPr lang="en-US"/>
              <a:t>Presentation Overview</a:t>
            </a:r>
          </a:p>
        </p:txBody>
      </p:sp>
      <p:sp>
        <p:nvSpPr>
          <p:cNvPr id="6" name="Rounded Rectangle 1">
            <a:extLst>
              <a:ext uri="{FF2B5EF4-FFF2-40B4-BE49-F238E27FC236}">
                <a16:creationId xmlns:a16="http://schemas.microsoft.com/office/drawing/2014/main" id="{B9C95B35-9837-45F2-964D-D2875D175846}"/>
              </a:ext>
              <a:ext uri="{C183D7F6-B498-43B3-948B-1728B52AA6E4}">
                <adec:decorative xmlns:adec="http://schemas.microsoft.com/office/drawing/2017/decorative" val="0"/>
              </a:ext>
            </a:extLst>
          </p:cNvPr>
          <p:cNvSpPr/>
          <p:nvPr/>
        </p:nvSpPr>
        <p:spPr>
          <a:xfrm>
            <a:off x="490870" y="1550531"/>
            <a:ext cx="11210261" cy="1218339"/>
          </a:xfrm>
          <a:prstGeom prst="roundRect">
            <a:avLst>
              <a:gd name="adj" fmla="val 50000"/>
            </a:avLst>
          </a:prstGeom>
          <a:solidFill>
            <a:schemeClr val="accent5">
              <a:lumMod val="60000"/>
              <a:lumOff val="40000"/>
            </a:schemeClr>
          </a:solidFill>
          <a:ln>
            <a:solidFill>
              <a:srgbClr val="D19D10"/>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1000" tIns="38100" rIns="76200" bIns="38100" numCol="1" spcCol="0" rtlCol="0" fromWordArt="0" anchor="ctr" anchorCtr="0" forceAA="0" compatLnSpc="1">
            <a:prstTxWarp prst="textNoShape">
              <a:avLst/>
            </a:prstTxWarp>
            <a:noAutofit/>
          </a:bodyPr>
          <a:lstStyle/>
          <a:p>
            <a:r>
              <a:rPr lang="en-US" sz="3300" b="1">
                <a:solidFill>
                  <a:schemeClr val="tx1"/>
                </a:solidFill>
                <a:latin typeface="Source Sans Pro"/>
                <a:ea typeface="Source Sans Pro"/>
                <a:cs typeface="Arial"/>
              </a:rPr>
              <a:t>GRANT CLOSEOUT DESK REVIEW</a:t>
            </a:r>
          </a:p>
        </p:txBody>
      </p:sp>
      <p:sp>
        <p:nvSpPr>
          <p:cNvPr id="7" name="Rounded Rectangle 1">
            <a:extLst>
              <a:ext uri="{FF2B5EF4-FFF2-40B4-BE49-F238E27FC236}">
                <a16:creationId xmlns:a16="http://schemas.microsoft.com/office/drawing/2014/main" id="{85AA626A-9E7B-439E-8B48-BE12AFBFC969}"/>
              </a:ext>
              <a:ext uri="{C183D7F6-B498-43B3-948B-1728B52AA6E4}">
                <adec:decorative xmlns:adec="http://schemas.microsoft.com/office/drawing/2017/decorative" val="0"/>
              </a:ext>
            </a:extLst>
          </p:cNvPr>
          <p:cNvSpPr/>
          <p:nvPr/>
        </p:nvSpPr>
        <p:spPr>
          <a:xfrm>
            <a:off x="490870" y="4765589"/>
            <a:ext cx="11210261" cy="1218339"/>
          </a:xfrm>
          <a:prstGeom prst="roundRect">
            <a:avLst>
              <a:gd name="adj" fmla="val 50000"/>
            </a:avLst>
          </a:prstGeom>
          <a:solidFill>
            <a:schemeClr val="accent5">
              <a:lumMod val="50000"/>
            </a:schemeClr>
          </a:solidFill>
          <a:ln>
            <a:solidFill>
              <a:srgbClr val="93AD2B"/>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1000" tIns="38100" rIns="76200" bIns="38100" numCol="1" spcCol="0" rtlCol="0" fromWordArt="0" anchor="ctr" anchorCtr="0" forceAA="0" compatLnSpc="1">
            <a:prstTxWarp prst="textNoShape">
              <a:avLst/>
            </a:prstTxWarp>
            <a:noAutofit/>
          </a:bodyPr>
          <a:lstStyle/>
          <a:p>
            <a:r>
              <a:rPr lang="en-US" sz="3300" b="1">
                <a:solidFill>
                  <a:schemeClr val="tx1"/>
                </a:solidFill>
                <a:latin typeface="Source Sans Pro"/>
                <a:ea typeface="Source Sans Pro"/>
                <a:cs typeface="Arial"/>
              </a:rPr>
              <a:t>END OF YEAR REPORTING</a:t>
            </a:r>
          </a:p>
        </p:txBody>
      </p:sp>
      <p:sp>
        <p:nvSpPr>
          <p:cNvPr id="8" name="Rounded Rectangle 1">
            <a:extLst>
              <a:ext uri="{FF2B5EF4-FFF2-40B4-BE49-F238E27FC236}">
                <a16:creationId xmlns:a16="http://schemas.microsoft.com/office/drawing/2014/main" id="{6E5DD9FA-7BFB-4F6C-8F88-5C667B8576FD}"/>
              </a:ext>
              <a:ext uri="{C183D7F6-B498-43B3-948B-1728B52AA6E4}">
                <adec:decorative xmlns:adec="http://schemas.microsoft.com/office/drawing/2017/decorative" val="0"/>
              </a:ext>
            </a:extLst>
          </p:cNvPr>
          <p:cNvSpPr/>
          <p:nvPr/>
        </p:nvSpPr>
        <p:spPr>
          <a:xfrm>
            <a:off x="490870" y="3158060"/>
            <a:ext cx="11210261" cy="1218339"/>
          </a:xfrm>
          <a:prstGeom prst="roundRect">
            <a:avLst>
              <a:gd name="adj" fmla="val 50000"/>
            </a:avLst>
          </a:prstGeom>
          <a:solidFill>
            <a:schemeClr val="accent5">
              <a:lumMod val="75000"/>
            </a:schemeClr>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1000" tIns="38100" rIns="76200" bIns="38100" numCol="1" spcCol="0" rtlCol="0" fromWordArt="0" anchor="ctr" anchorCtr="0" forceAA="0" compatLnSpc="1">
            <a:prstTxWarp prst="textNoShape">
              <a:avLst/>
            </a:prstTxWarp>
            <a:noAutofit/>
          </a:bodyPr>
          <a:lstStyle/>
          <a:p>
            <a:r>
              <a:rPr lang="en-US" sz="3300" b="1">
                <a:solidFill>
                  <a:schemeClr val="tx1"/>
                </a:solidFill>
                <a:latin typeface="Source Sans Pro"/>
                <a:ea typeface="Source Sans Pro"/>
                <a:cs typeface="Arial"/>
              </a:rPr>
              <a:t>21APR</a:t>
            </a:r>
            <a:r>
              <a:rPr lang="en-US" sz="3300" b="1">
                <a:solidFill>
                  <a:schemeClr val="bg1"/>
                </a:solidFill>
                <a:latin typeface="Source Sans Pro"/>
                <a:ea typeface="Source Sans Pro"/>
                <a:cs typeface="Arial"/>
              </a:rPr>
              <a:t> </a:t>
            </a:r>
            <a:r>
              <a:rPr lang="en-US" sz="3300" b="1">
                <a:solidFill>
                  <a:schemeClr val="tx1"/>
                </a:solidFill>
                <a:latin typeface="Source Sans Pro"/>
                <a:ea typeface="Source Sans Pro"/>
                <a:cs typeface="Arial"/>
              </a:rPr>
              <a:t>REPORTING</a:t>
            </a:r>
          </a:p>
        </p:txBody>
      </p:sp>
    </p:spTree>
    <p:extLst>
      <p:ext uri="{BB962C8B-B14F-4D97-AF65-F5344CB8AC3E}">
        <p14:creationId xmlns:p14="http://schemas.microsoft.com/office/powerpoint/2010/main" val="3728092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6</a:t>
            </a:fld>
            <a:endParaRPr lang="en-US"/>
          </a:p>
        </p:txBody>
      </p:sp>
      <p:cxnSp>
        <p:nvCxnSpPr>
          <p:cNvPr id="5" name="Straight Connector 4">
            <a:extLst>
              <a:ext uri="{FF2B5EF4-FFF2-40B4-BE49-F238E27FC236}">
                <a16:creationId xmlns:a16="http://schemas.microsoft.com/office/drawing/2014/main" id="{4777FAF6-6FE6-4B0D-8570-80D0D83B3772}"/>
              </a:ext>
              <a:ext uri="{C183D7F6-B498-43B3-948B-1728B52AA6E4}">
                <adec:decorative xmlns:adec="http://schemas.microsoft.com/office/drawing/2017/decorative" val="1"/>
              </a:ext>
            </a:extLst>
          </p:cNvPr>
          <p:cNvCxnSpPr/>
          <p:nvPr/>
        </p:nvCxnSpPr>
        <p:spPr>
          <a:xfrm>
            <a:off x="4412284" y="4582030"/>
            <a:ext cx="940966" cy="654416"/>
          </a:xfrm>
          <a:prstGeom prst="line">
            <a:avLst/>
          </a:prstGeom>
          <a:ln w="317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Sample Question">
            <a:extLst>
              <a:ext uri="{FF2B5EF4-FFF2-40B4-BE49-F238E27FC236}">
                <a16:creationId xmlns:a16="http://schemas.microsoft.com/office/drawing/2014/main" id="{00C52D1F-03B5-4D25-84B8-2A58AA39C904}"/>
              </a:ext>
              <a:ext uri="{C183D7F6-B498-43B3-948B-1728B52AA6E4}">
                <adec:decorative xmlns:adec="http://schemas.microsoft.com/office/drawing/2017/decorative" val="1"/>
              </a:ext>
            </a:extLst>
          </p:cNvPr>
          <p:cNvSpPr/>
          <p:nvPr/>
        </p:nvSpPr>
        <p:spPr>
          <a:xfrm>
            <a:off x="609601" y="1003799"/>
            <a:ext cx="3802683" cy="4957443"/>
          </a:xfrm>
          <a:prstGeom prst="roundRect">
            <a:avLst/>
          </a:prstGeom>
          <a:solidFill>
            <a:schemeClr val="accent1"/>
          </a:solidFill>
          <a:ln>
            <a:solidFill>
              <a:srgbClr val="73A4CC"/>
            </a:solidFill>
          </a:ln>
          <a:scene3d>
            <a:camera prst="orthographicFront"/>
            <a:lightRig rig="threePt" dir="t"/>
          </a:scene3d>
          <a:sp3d>
            <a:bevelT prst="angle"/>
          </a:sp3d>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r>
              <a:rPr lang="en-US" sz="2300">
                <a:solidFill>
                  <a:schemeClr val="bg1"/>
                </a:solidFill>
                <a:latin typeface="Source Sans Pro"/>
                <a:ea typeface="Calibri"/>
                <a:cs typeface="Times New Roman"/>
              </a:rPr>
              <a:t>5</a:t>
            </a:r>
            <a:r>
              <a:rPr lang="en-US" sz="2300" baseline="30000">
                <a:solidFill>
                  <a:schemeClr val="bg1"/>
                </a:solidFill>
                <a:latin typeface="Source Sans Pro"/>
                <a:ea typeface="Calibri"/>
                <a:cs typeface="Times New Roman"/>
              </a:rPr>
              <a:t>th</a:t>
            </a:r>
            <a:r>
              <a:rPr lang="en-US" sz="2300">
                <a:solidFill>
                  <a:schemeClr val="bg1"/>
                </a:solidFill>
                <a:latin typeface="Source Sans Pro"/>
                <a:ea typeface="Calibri"/>
                <a:cs typeface="Times New Roman"/>
              </a:rPr>
              <a:t> year grantees must note in the CCIP history log the </a:t>
            </a:r>
            <a:r>
              <a:rPr lang="en-US" sz="2300" b="1">
                <a:solidFill>
                  <a:schemeClr val="bg1"/>
                </a:solidFill>
                <a:latin typeface="Source Sans Pro"/>
                <a:ea typeface="Calibri"/>
                <a:cs typeface="Times New Roman"/>
              </a:rPr>
              <a:t>name, email address, and telephone number </a:t>
            </a:r>
            <a:r>
              <a:rPr lang="en-US" sz="2300">
                <a:solidFill>
                  <a:schemeClr val="bg1"/>
                </a:solidFill>
                <a:latin typeface="Source Sans Pro"/>
                <a:ea typeface="Calibri"/>
                <a:cs typeface="Times New Roman"/>
              </a:rPr>
              <a:t>of a person to be considered the primary grant contact </a:t>
            </a:r>
            <a:r>
              <a:rPr lang="en-US" sz="2300" b="1">
                <a:solidFill>
                  <a:schemeClr val="bg1"/>
                </a:solidFill>
                <a:latin typeface="Source Sans Pro"/>
                <a:ea typeface="Calibri"/>
                <a:cs typeface="Times New Roman"/>
              </a:rPr>
              <a:t>after June 30</a:t>
            </a:r>
            <a:r>
              <a:rPr lang="en-US" sz="2300" b="1" baseline="30000">
                <a:solidFill>
                  <a:schemeClr val="bg1"/>
                </a:solidFill>
                <a:latin typeface="Source Sans Pro"/>
                <a:ea typeface="Calibri"/>
                <a:cs typeface="Times New Roman"/>
              </a:rPr>
              <a:t>th</a:t>
            </a:r>
            <a:r>
              <a:rPr lang="en-US" sz="2300" b="1">
                <a:solidFill>
                  <a:schemeClr val="bg1"/>
                </a:solidFill>
                <a:latin typeface="Source Sans Pro"/>
                <a:ea typeface="Calibri"/>
                <a:cs typeface="Times New Roman"/>
              </a:rPr>
              <a:t>. </a:t>
            </a:r>
          </a:p>
        </p:txBody>
      </p:sp>
      <p:cxnSp>
        <p:nvCxnSpPr>
          <p:cNvPr id="7" name="Straight Connector 1">
            <a:extLst>
              <a:ext uri="{FF2B5EF4-FFF2-40B4-BE49-F238E27FC236}">
                <a16:creationId xmlns:a16="http://schemas.microsoft.com/office/drawing/2014/main" id="{8CBA9F6B-8B5B-45D4-B25C-86A3208EEAA0}"/>
              </a:ext>
              <a:ext uri="{C183D7F6-B498-43B3-948B-1728B52AA6E4}">
                <adec:decorative xmlns:adec="http://schemas.microsoft.com/office/drawing/2017/decorative" val="1"/>
              </a:ext>
            </a:extLst>
          </p:cNvPr>
          <p:cNvCxnSpPr>
            <a:cxnSpLocks/>
          </p:cNvCxnSpPr>
          <p:nvPr/>
        </p:nvCxnSpPr>
        <p:spPr>
          <a:xfrm flipV="1">
            <a:off x="4483886" y="1117614"/>
            <a:ext cx="928468" cy="830443"/>
          </a:xfrm>
          <a:prstGeom prst="line">
            <a:avLst/>
          </a:prstGeom>
          <a:ln w="317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Answer 1">
            <a:extLst>
              <a:ext uri="{FF2B5EF4-FFF2-40B4-BE49-F238E27FC236}">
                <a16:creationId xmlns:a16="http://schemas.microsoft.com/office/drawing/2014/main" id="{62258247-3399-4832-B64F-79D1A5C94B4B}"/>
              </a:ext>
              <a:ext uri="{C183D7F6-B498-43B3-948B-1728B52AA6E4}">
                <adec:decorative xmlns:adec="http://schemas.microsoft.com/office/drawing/2017/decorative" val="1"/>
              </a:ext>
            </a:extLst>
          </p:cNvPr>
          <p:cNvSpPr/>
          <p:nvPr/>
        </p:nvSpPr>
        <p:spPr>
          <a:xfrm>
            <a:off x="5158068" y="203316"/>
            <a:ext cx="1875864" cy="1888516"/>
          </a:xfrm>
          <a:prstGeom prst="flowChartConnector">
            <a:avLst/>
          </a:prstGeom>
          <a:solidFill>
            <a:srgbClr val="3C7BA9"/>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333">
                <a:solidFill>
                  <a:schemeClr val="bg1"/>
                </a:solidFill>
                <a:latin typeface="Source Sans Pro"/>
                <a:ea typeface="Source Sans Pro"/>
                <a:cs typeface="Arial" panose="020B0604020202020204" pitchFamily="34" charset="0"/>
              </a:rPr>
              <a:t>Name</a:t>
            </a:r>
          </a:p>
        </p:txBody>
      </p:sp>
      <p:sp>
        <p:nvSpPr>
          <p:cNvPr id="9" name="Details 1">
            <a:extLst>
              <a:ext uri="{FF2B5EF4-FFF2-40B4-BE49-F238E27FC236}">
                <a16:creationId xmlns:a16="http://schemas.microsoft.com/office/drawing/2014/main" id="{09D76213-91E8-4DFB-98AD-1346A9FE4FC8}"/>
              </a:ext>
            </a:extLst>
          </p:cNvPr>
          <p:cNvSpPr txBox="1"/>
          <p:nvPr/>
        </p:nvSpPr>
        <p:spPr>
          <a:xfrm>
            <a:off x="7551225" y="531525"/>
            <a:ext cx="3849518" cy="1246495"/>
          </a:xfrm>
          <a:prstGeom prst="rect">
            <a:avLst/>
          </a:prstGeom>
          <a:noFill/>
        </p:spPr>
        <p:txBody>
          <a:bodyPr wrap="square" lIns="91440" tIns="45720" rIns="91440" bIns="45720" rtlCol="0" anchor="t">
            <a:spAutoFit/>
          </a:bodyPr>
          <a:lstStyle/>
          <a:p>
            <a:pPr>
              <a:buSzPct val="130000"/>
            </a:pPr>
            <a:r>
              <a:rPr lang="en-US" sz="1500">
                <a:latin typeface="Source Sans Pro"/>
                <a:ea typeface="Source Sans Pro"/>
                <a:cs typeface="Arial"/>
              </a:rPr>
              <a:t>Is this the same person listed as your 21</a:t>
            </a:r>
            <a:r>
              <a:rPr lang="en-US" sz="1500" baseline="30000">
                <a:latin typeface="Source Sans Pro"/>
                <a:ea typeface="Source Sans Pro"/>
                <a:cs typeface="Arial"/>
              </a:rPr>
              <a:t>st</a:t>
            </a:r>
            <a:r>
              <a:rPr lang="en-US" sz="1500">
                <a:latin typeface="Source Sans Pro"/>
                <a:ea typeface="Source Sans Pro"/>
                <a:cs typeface="Arial"/>
              </a:rPr>
              <a:t> CCLC Program Manager? If not, have you updated your OEDS information to grant access to DEW systems for final reporting on the grant?</a:t>
            </a:r>
          </a:p>
        </p:txBody>
      </p:sp>
      <p:cxnSp>
        <p:nvCxnSpPr>
          <p:cNvPr id="10" name="Straight Connector 2">
            <a:extLst>
              <a:ext uri="{FF2B5EF4-FFF2-40B4-BE49-F238E27FC236}">
                <a16:creationId xmlns:a16="http://schemas.microsoft.com/office/drawing/2014/main" id="{2FBE0681-2FC6-4454-BC4A-4ABB791E6CE9}"/>
              </a:ext>
              <a:ext uri="{C183D7F6-B498-43B3-948B-1728B52AA6E4}">
                <adec:decorative xmlns:adec="http://schemas.microsoft.com/office/drawing/2017/decorative" val="1"/>
              </a:ext>
            </a:extLst>
          </p:cNvPr>
          <p:cNvCxnSpPr/>
          <p:nvPr/>
        </p:nvCxnSpPr>
        <p:spPr>
          <a:xfrm>
            <a:off x="4473622" y="3249532"/>
            <a:ext cx="998647" cy="0"/>
          </a:xfrm>
          <a:prstGeom prst="line">
            <a:avLst/>
          </a:prstGeom>
          <a:ln w="317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Answer 2">
            <a:extLst>
              <a:ext uri="{FF2B5EF4-FFF2-40B4-BE49-F238E27FC236}">
                <a16:creationId xmlns:a16="http://schemas.microsoft.com/office/drawing/2014/main" id="{84A97BED-93B0-4C62-8669-F447FF335583}"/>
              </a:ext>
              <a:ext uri="{C183D7F6-B498-43B3-948B-1728B52AA6E4}">
                <adec:decorative xmlns:adec="http://schemas.microsoft.com/office/drawing/2017/decorative" val="1"/>
              </a:ext>
            </a:extLst>
          </p:cNvPr>
          <p:cNvSpPr/>
          <p:nvPr/>
        </p:nvSpPr>
        <p:spPr>
          <a:xfrm>
            <a:off x="5158068" y="2177214"/>
            <a:ext cx="1875864" cy="1888516"/>
          </a:xfrm>
          <a:prstGeom prst="flowChartConnector">
            <a:avLst/>
          </a:prstGeom>
          <a:solidFill>
            <a:srgbClr val="3C7BA9"/>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333">
                <a:solidFill>
                  <a:schemeClr val="bg1"/>
                </a:solidFill>
                <a:latin typeface="Source Sans Pro"/>
                <a:ea typeface="Source Sans Pro"/>
                <a:cs typeface="Arial" panose="020B0604020202020204" pitchFamily="34" charset="0"/>
              </a:rPr>
              <a:t>Email Address</a:t>
            </a:r>
          </a:p>
        </p:txBody>
      </p:sp>
      <p:sp>
        <p:nvSpPr>
          <p:cNvPr id="12" name="Details 2">
            <a:extLst>
              <a:ext uri="{FF2B5EF4-FFF2-40B4-BE49-F238E27FC236}">
                <a16:creationId xmlns:a16="http://schemas.microsoft.com/office/drawing/2014/main" id="{060914A0-3113-4252-B43A-DA531D6E43F1}"/>
              </a:ext>
            </a:extLst>
          </p:cNvPr>
          <p:cNvSpPr txBox="1"/>
          <p:nvPr/>
        </p:nvSpPr>
        <p:spPr>
          <a:xfrm>
            <a:off x="7551225" y="2390502"/>
            <a:ext cx="3921907" cy="1246495"/>
          </a:xfrm>
          <a:prstGeom prst="rect">
            <a:avLst/>
          </a:prstGeom>
          <a:noFill/>
        </p:spPr>
        <p:txBody>
          <a:bodyPr wrap="square" rtlCol="0">
            <a:spAutoFit/>
          </a:bodyPr>
          <a:lstStyle/>
          <a:p>
            <a:pPr>
              <a:buSzPct val="130000"/>
            </a:pPr>
            <a:r>
              <a:rPr lang="en-US" sz="1500">
                <a:latin typeface="Source Sans Pro"/>
                <a:ea typeface="Source Sans Pro"/>
                <a:cs typeface="Arial" panose="020B0604020202020204" pitchFamily="34" charset="0"/>
              </a:rPr>
              <a:t>Will you have access to this email address through the end of the calendar year for receiving important post-grant communications? If not, have you provided a different address at which we can reach you?</a:t>
            </a:r>
          </a:p>
        </p:txBody>
      </p:sp>
      <p:sp>
        <p:nvSpPr>
          <p:cNvPr id="13" name="Answer 3">
            <a:extLst>
              <a:ext uri="{FF2B5EF4-FFF2-40B4-BE49-F238E27FC236}">
                <a16:creationId xmlns:a16="http://schemas.microsoft.com/office/drawing/2014/main" id="{61A2E8B1-F3E7-4604-A962-A61A18C08C14}"/>
              </a:ext>
              <a:ext uri="{C183D7F6-B498-43B3-948B-1728B52AA6E4}">
                <adec:decorative xmlns:adec="http://schemas.microsoft.com/office/drawing/2017/decorative" val="1"/>
              </a:ext>
            </a:extLst>
          </p:cNvPr>
          <p:cNvSpPr/>
          <p:nvPr/>
        </p:nvSpPr>
        <p:spPr>
          <a:xfrm>
            <a:off x="5158068" y="4151111"/>
            <a:ext cx="1875864" cy="1888516"/>
          </a:xfrm>
          <a:prstGeom prst="flowChartConnector">
            <a:avLst/>
          </a:prstGeom>
          <a:solidFill>
            <a:srgbClr val="3C7BA9"/>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333">
                <a:solidFill>
                  <a:schemeClr val="bg1"/>
                </a:solidFill>
                <a:latin typeface="Source Sans Pro"/>
                <a:ea typeface="Source Sans Pro"/>
                <a:cs typeface="Arial" panose="020B0604020202020204" pitchFamily="34" charset="0"/>
              </a:rPr>
              <a:t>Phone Number</a:t>
            </a:r>
          </a:p>
        </p:txBody>
      </p:sp>
      <p:sp>
        <p:nvSpPr>
          <p:cNvPr id="14" name="Details 3">
            <a:extLst>
              <a:ext uri="{FF2B5EF4-FFF2-40B4-BE49-F238E27FC236}">
                <a16:creationId xmlns:a16="http://schemas.microsoft.com/office/drawing/2014/main" id="{F081C5A2-1394-45FC-8916-2471CB956001}"/>
              </a:ext>
            </a:extLst>
          </p:cNvPr>
          <p:cNvSpPr txBox="1"/>
          <p:nvPr/>
        </p:nvSpPr>
        <p:spPr>
          <a:xfrm>
            <a:off x="7551225" y="4479815"/>
            <a:ext cx="3849518" cy="1246495"/>
          </a:xfrm>
          <a:prstGeom prst="rect">
            <a:avLst/>
          </a:prstGeom>
          <a:noFill/>
        </p:spPr>
        <p:txBody>
          <a:bodyPr wrap="square" rtlCol="0">
            <a:spAutoFit/>
          </a:bodyPr>
          <a:lstStyle/>
          <a:p>
            <a:pPr>
              <a:buSzPct val="130000"/>
            </a:pPr>
            <a:r>
              <a:rPr lang="en-US" sz="1500">
                <a:latin typeface="Source Sans Pro"/>
                <a:ea typeface="Source Sans Pro"/>
                <a:cs typeface="Arial" panose="020B0604020202020204" pitchFamily="34" charset="0"/>
              </a:rPr>
              <a:t>Can you be reached at the phone number provided even after 21</a:t>
            </a:r>
            <a:r>
              <a:rPr lang="en-US" sz="1500" baseline="30000">
                <a:latin typeface="Source Sans Pro"/>
                <a:ea typeface="Source Sans Pro"/>
                <a:cs typeface="Arial" panose="020B0604020202020204" pitchFamily="34" charset="0"/>
              </a:rPr>
              <a:t>st</a:t>
            </a:r>
            <a:r>
              <a:rPr lang="en-US" sz="1500">
                <a:latin typeface="Source Sans Pro"/>
                <a:ea typeface="Source Sans Pro"/>
                <a:cs typeface="Arial" panose="020B0604020202020204" pitchFamily="34" charset="0"/>
              </a:rPr>
              <a:t> CCLC programming has ended? If not, is there a number at which we can reach you if we have additional questions about your data?</a:t>
            </a:r>
          </a:p>
        </p:txBody>
      </p:sp>
      <p:sp>
        <p:nvSpPr>
          <p:cNvPr id="2" name="Title 1">
            <a:extLst>
              <a:ext uri="{FF2B5EF4-FFF2-40B4-BE49-F238E27FC236}">
                <a16:creationId xmlns:a16="http://schemas.microsoft.com/office/drawing/2014/main" id="{9C7AC9E0-4217-E431-AF05-2F59F07ABF5C}"/>
              </a:ext>
            </a:extLst>
          </p:cNvPr>
          <p:cNvSpPr>
            <a:spLocks noGrp="1"/>
          </p:cNvSpPr>
          <p:nvPr>
            <p:ph type="title"/>
          </p:nvPr>
        </p:nvSpPr>
        <p:spPr>
          <a:xfrm>
            <a:off x="0" y="199571"/>
            <a:ext cx="4937125" cy="641201"/>
          </a:xfrm>
        </p:spPr>
        <p:txBody>
          <a:bodyPr/>
          <a:lstStyle/>
          <a:p>
            <a:r>
              <a:rPr lang="en-US">
                <a:latin typeface="Source Sans Pro"/>
                <a:ea typeface="Source Sans Pro"/>
              </a:rPr>
              <a:t>History Log Note</a:t>
            </a:r>
          </a:p>
        </p:txBody>
      </p:sp>
    </p:spTree>
    <p:extLst>
      <p:ext uri="{BB962C8B-B14F-4D97-AF65-F5344CB8AC3E}">
        <p14:creationId xmlns:p14="http://schemas.microsoft.com/office/powerpoint/2010/main" val="379988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Effect transition="in" filter="fade">
                                      <p:cBhvr>
                                        <p:cTn id="43" dur="1000"/>
                                        <p:tgtEl>
                                          <p:spTgt spid="13"/>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5BC6-0919-0218-CED0-EF63352448FC}"/>
              </a:ext>
            </a:extLst>
          </p:cNvPr>
          <p:cNvSpPr>
            <a:spLocks noGrp="1"/>
          </p:cNvSpPr>
          <p:nvPr>
            <p:ph type="title"/>
          </p:nvPr>
        </p:nvSpPr>
        <p:spPr>
          <a:xfrm>
            <a:off x="609600" y="457203"/>
            <a:ext cx="10972800" cy="1282403"/>
          </a:xfrm>
        </p:spPr>
        <p:txBody>
          <a:bodyPr/>
          <a:lstStyle/>
          <a:p>
            <a:r>
              <a:rPr lang="en-US"/>
              <a:t>Grant Closeout</a:t>
            </a:r>
            <a:br>
              <a:rPr lang="en-US"/>
            </a:br>
            <a:endParaRPr lang="en-US"/>
          </a:p>
        </p:txBody>
      </p:sp>
      <p:sp>
        <p:nvSpPr>
          <p:cNvPr id="4" name="Slide Number Placeholder 3">
            <a:extLst>
              <a:ext uri="{FF2B5EF4-FFF2-40B4-BE49-F238E27FC236}">
                <a16:creationId xmlns:a16="http://schemas.microsoft.com/office/drawing/2014/main" id="{85D29D70-1900-3829-EAEB-F50C21C113AD}"/>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7</a:t>
            </a:fld>
            <a:endParaRPr lang="en-US"/>
          </a:p>
        </p:txBody>
      </p:sp>
      <p:sp>
        <p:nvSpPr>
          <p:cNvPr id="3" name="AutoShape 2">
            <a:extLst>
              <a:ext uri="{FF2B5EF4-FFF2-40B4-BE49-F238E27FC236}">
                <a16:creationId xmlns:a16="http://schemas.microsoft.com/office/drawing/2014/main" id="{AACE2BBA-215F-F8C0-2081-5B1D037552B4}"/>
              </a:ext>
            </a:extLst>
          </p:cNvPr>
          <p:cNvSpPr>
            <a:spLocks noChangeAspect="1" noChangeArrowheads="1"/>
          </p:cNvSpPr>
          <p:nvPr/>
        </p:nvSpPr>
        <p:spPr bwMode="auto">
          <a:xfrm>
            <a:off x="5969000" y="3302000"/>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pic>
        <p:nvPicPr>
          <p:cNvPr id="9" name="Picture 8">
            <a:extLst>
              <a:ext uri="{FF2B5EF4-FFF2-40B4-BE49-F238E27FC236}">
                <a16:creationId xmlns:a16="http://schemas.microsoft.com/office/drawing/2014/main" id="{65E7CB08-6408-E687-9D4B-ECE9E16BA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700" y="1164834"/>
            <a:ext cx="7410450" cy="4940691"/>
          </a:xfrm>
          <a:prstGeom prst="rect">
            <a:avLst/>
          </a:prstGeom>
        </p:spPr>
      </p:pic>
    </p:spTree>
    <p:extLst>
      <p:ext uri="{BB962C8B-B14F-4D97-AF65-F5344CB8AC3E}">
        <p14:creationId xmlns:p14="http://schemas.microsoft.com/office/powerpoint/2010/main" val="2397990580"/>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4294967295"/>
          </p:nvPr>
        </p:nvSpPr>
        <p:spPr>
          <a:xfrm>
            <a:off x="16979900" y="7719057"/>
            <a:ext cx="660400" cy="365125"/>
          </a:xfrm>
          <a:prstGeom prst="rect">
            <a:avLst/>
          </a:prstGeom>
        </p:spPr>
        <p:txBody>
          <a:bodyPr/>
          <a:lstStyle>
            <a:defPPr>
              <a:defRPr lang="en-US"/>
            </a:defPPr>
            <a:lvl1pPr marL="0" algn="l" defTabSz="548591"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591" algn="l" defTabSz="548591" rtl="0" eaLnBrk="1" latinLnBrk="0" hangingPunct="1">
              <a:defRPr sz="2100" kern="1200">
                <a:solidFill>
                  <a:schemeClr val="tx1"/>
                </a:solidFill>
                <a:latin typeface="+mn-lt"/>
                <a:ea typeface="+mn-ea"/>
                <a:cs typeface="+mn-cs"/>
              </a:defRPr>
            </a:lvl2pPr>
            <a:lvl3pPr marL="1097181" algn="l" defTabSz="548591" rtl="0" eaLnBrk="1" latinLnBrk="0" hangingPunct="1">
              <a:defRPr sz="2100" kern="1200">
                <a:solidFill>
                  <a:schemeClr val="tx1"/>
                </a:solidFill>
                <a:latin typeface="+mn-lt"/>
                <a:ea typeface="+mn-ea"/>
                <a:cs typeface="+mn-cs"/>
              </a:defRPr>
            </a:lvl3pPr>
            <a:lvl4pPr marL="1645772" algn="l" defTabSz="548591" rtl="0" eaLnBrk="1" latinLnBrk="0" hangingPunct="1">
              <a:defRPr sz="2100" kern="1200">
                <a:solidFill>
                  <a:schemeClr val="tx1"/>
                </a:solidFill>
                <a:latin typeface="+mn-lt"/>
                <a:ea typeface="+mn-ea"/>
                <a:cs typeface="+mn-cs"/>
              </a:defRPr>
            </a:lvl4pPr>
            <a:lvl5pPr marL="2194362" algn="l" defTabSz="548591" rtl="0" eaLnBrk="1" latinLnBrk="0" hangingPunct="1">
              <a:defRPr sz="2100" kern="1200">
                <a:solidFill>
                  <a:schemeClr val="tx1"/>
                </a:solidFill>
                <a:latin typeface="+mn-lt"/>
                <a:ea typeface="+mn-ea"/>
                <a:cs typeface="+mn-cs"/>
              </a:defRPr>
            </a:lvl5pPr>
            <a:lvl6pPr marL="2742954" algn="l" defTabSz="548591" rtl="0" eaLnBrk="1" latinLnBrk="0" hangingPunct="1">
              <a:defRPr sz="2100" kern="1200">
                <a:solidFill>
                  <a:schemeClr val="tx1"/>
                </a:solidFill>
                <a:latin typeface="+mn-lt"/>
                <a:ea typeface="+mn-ea"/>
                <a:cs typeface="+mn-cs"/>
              </a:defRPr>
            </a:lvl6pPr>
            <a:lvl7pPr marL="3291543" algn="l" defTabSz="548591" rtl="0" eaLnBrk="1" latinLnBrk="0" hangingPunct="1">
              <a:defRPr sz="2100" kern="1200">
                <a:solidFill>
                  <a:schemeClr val="tx1"/>
                </a:solidFill>
                <a:latin typeface="+mn-lt"/>
                <a:ea typeface="+mn-ea"/>
                <a:cs typeface="+mn-cs"/>
              </a:defRPr>
            </a:lvl7pPr>
            <a:lvl8pPr marL="3840135" algn="l" defTabSz="548591" rtl="0" eaLnBrk="1" latinLnBrk="0" hangingPunct="1">
              <a:defRPr sz="2100" kern="1200">
                <a:solidFill>
                  <a:schemeClr val="tx1"/>
                </a:solidFill>
                <a:latin typeface="+mn-lt"/>
                <a:ea typeface="+mn-ea"/>
                <a:cs typeface="+mn-cs"/>
              </a:defRPr>
            </a:lvl8pPr>
            <a:lvl9pPr marL="4388725" algn="l" defTabSz="548591" rtl="0" eaLnBrk="1" latinLnBrk="0" hangingPunct="1">
              <a:defRPr sz="2100" kern="1200">
                <a:solidFill>
                  <a:schemeClr val="tx1"/>
                </a:solidFill>
                <a:latin typeface="+mn-lt"/>
                <a:ea typeface="+mn-ea"/>
                <a:cs typeface="+mn-cs"/>
              </a:defRPr>
            </a:lvl9pPr>
          </a:lstStyle>
          <a:p>
            <a:fld id="{6BA907D1-9C08-47F3-B047-6197268ACA7D}" type="slidenum">
              <a:rPr lang="en-US" smtClean="0"/>
              <a:pPr/>
              <a:t>8</a:t>
            </a:fld>
            <a:endParaRPr lang="en-US"/>
          </a:p>
        </p:txBody>
      </p:sp>
      <p:sp>
        <p:nvSpPr>
          <p:cNvPr id="5" name="Title 1">
            <a:extLst>
              <a:ext uri="{FF2B5EF4-FFF2-40B4-BE49-F238E27FC236}">
                <a16:creationId xmlns:a16="http://schemas.microsoft.com/office/drawing/2014/main" id="{124F5092-890F-4FF6-9AE7-20FEC249E7B3}"/>
              </a:ext>
            </a:extLst>
          </p:cNvPr>
          <p:cNvSpPr>
            <a:spLocks noGrp="1"/>
          </p:cNvSpPr>
          <p:nvPr>
            <p:ph type="title"/>
          </p:nvPr>
        </p:nvSpPr>
        <p:spPr>
          <a:xfrm>
            <a:off x="393032" y="568090"/>
            <a:ext cx="8229600" cy="646331"/>
          </a:xfrm>
        </p:spPr>
        <p:txBody>
          <a:bodyPr/>
          <a:lstStyle/>
          <a:p>
            <a:r>
              <a:rPr lang="en-US">
                <a:latin typeface="Source Sans Pro"/>
                <a:ea typeface="Source Sans Pro"/>
              </a:rPr>
              <a:t>Grant Closeout Desk Review</a:t>
            </a:r>
          </a:p>
        </p:txBody>
      </p:sp>
      <p:sp>
        <p:nvSpPr>
          <p:cNvPr id="6" name="Rounded Rectangle 1">
            <a:extLst>
              <a:ext uri="{FF2B5EF4-FFF2-40B4-BE49-F238E27FC236}">
                <a16:creationId xmlns:a16="http://schemas.microsoft.com/office/drawing/2014/main" id="{B9C95B35-9837-45F2-964D-D2875D175846}"/>
              </a:ext>
              <a:ext uri="{C183D7F6-B498-43B3-948B-1728B52AA6E4}">
                <adec:decorative xmlns:adec="http://schemas.microsoft.com/office/drawing/2017/decorative" val="0"/>
              </a:ext>
            </a:extLst>
          </p:cNvPr>
          <p:cNvSpPr/>
          <p:nvPr/>
        </p:nvSpPr>
        <p:spPr>
          <a:xfrm>
            <a:off x="1991226" y="2087226"/>
            <a:ext cx="8407696" cy="913754"/>
          </a:xfrm>
          <a:prstGeom prst="roundRect">
            <a:avLst>
              <a:gd name="adj" fmla="val 50000"/>
            </a:avLst>
          </a:prstGeom>
          <a:solidFill>
            <a:schemeClr val="accent5">
              <a:lumMod val="60000"/>
              <a:lumOff val="40000"/>
            </a:schemeClr>
          </a:solidFill>
          <a:ln>
            <a:solidFill>
              <a:srgbClr val="D19D10"/>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85750" tIns="28575" rIns="57150" bIns="28575" numCol="1" spcCol="0" rtlCol="0" fromWordArt="0" anchor="ctr" anchorCtr="0" forceAA="0" compatLnSpc="1">
            <a:prstTxWarp prst="textNoShape">
              <a:avLst/>
            </a:prstTxWarp>
            <a:noAutofit/>
          </a:bodyPr>
          <a:lstStyle/>
          <a:p>
            <a:pPr lvl="1">
              <a:spcBef>
                <a:spcPts val="1000"/>
              </a:spcBef>
            </a:pPr>
            <a:r>
              <a:rPr lang="en-US" sz="2500" b="1">
                <a:solidFill>
                  <a:schemeClr val="tx1"/>
                </a:solidFill>
                <a:latin typeface="Source Sans Pro"/>
                <a:ea typeface="Source Sans Pro"/>
                <a:cs typeface="Arial"/>
              </a:rPr>
              <a:t>Review Grant Closeout Guidelines</a:t>
            </a:r>
            <a:r>
              <a:rPr lang="en-US" sz="2500" b="1">
                <a:solidFill>
                  <a:schemeClr val="bg1"/>
                </a:solidFill>
                <a:latin typeface="Source Sans Pro"/>
                <a:ea typeface="Source Sans Pro"/>
                <a:cs typeface="Arial"/>
              </a:rPr>
              <a:t> </a:t>
            </a:r>
            <a:endParaRPr lang="en-US" sz="2500" b="1">
              <a:solidFill>
                <a:schemeClr val="bg1"/>
              </a:solidFill>
              <a:latin typeface="Source Sans Pro"/>
              <a:ea typeface="Source Sans Pro"/>
              <a:cs typeface="Arial" panose="020B0604020202020204" pitchFamily="34" charset="0"/>
            </a:endParaRPr>
          </a:p>
        </p:txBody>
      </p:sp>
      <p:sp>
        <p:nvSpPr>
          <p:cNvPr id="7" name="Rounded Rectangle 1">
            <a:extLst>
              <a:ext uri="{FF2B5EF4-FFF2-40B4-BE49-F238E27FC236}">
                <a16:creationId xmlns:a16="http://schemas.microsoft.com/office/drawing/2014/main" id="{85AA626A-9E7B-439E-8B48-BE12AFBFC969}"/>
              </a:ext>
              <a:ext uri="{C183D7F6-B498-43B3-948B-1728B52AA6E4}">
                <adec:decorative xmlns:adec="http://schemas.microsoft.com/office/drawing/2017/decorative" val="0"/>
              </a:ext>
            </a:extLst>
          </p:cNvPr>
          <p:cNvSpPr/>
          <p:nvPr/>
        </p:nvSpPr>
        <p:spPr>
          <a:xfrm>
            <a:off x="1989943" y="3303671"/>
            <a:ext cx="8397669" cy="913754"/>
          </a:xfrm>
          <a:prstGeom prst="roundRect">
            <a:avLst>
              <a:gd name="adj" fmla="val 50000"/>
            </a:avLst>
          </a:prstGeom>
          <a:solidFill>
            <a:schemeClr val="accent5">
              <a:lumMod val="75000"/>
            </a:schemeClr>
          </a:solidFill>
          <a:ln>
            <a:solidFill>
              <a:srgbClr val="93AD2B"/>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85750" tIns="28575" rIns="57150" bIns="28575" numCol="1" spcCol="0" rtlCol="0" fromWordArt="0" anchor="ctr" anchorCtr="0" forceAA="0" compatLnSpc="1">
            <a:prstTxWarp prst="textNoShape">
              <a:avLst/>
            </a:prstTxWarp>
            <a:noAutofit/>
          </a:bodyPr>
          <a:lstStyle/>
          <a:p>
            <a:pPr lvl="1">
              <a:spcBef>
                <a:spcPts val="1000"/>
              </a:spcBef>
            </a:pPr>
            <a:r>
              <a:rPr lang="en-US" sz="2500" b="1">
                <a:solidFill>
                  <a:schemeClr val="tx1"/>
                </a:solidFill>
                <a:latin typeface="Source Sans Pro"/>
                <a:ea typeface="Source Sans Pro"/>
                <a:cs typeface="Arial"/>
              </a:rPr>
              <a:t>Complete Grant Closeout Disposition Form</a:t>
            </a:r>
          </a:p>
        </p:txBody>
      </p:sp>
      <p:sp>
        <p:nvSpPr>
          <p:cNvPr id="8" name="Rounded Rectangle 1">
            <a:extLst>
              <a:ext uri="{FF2B5EF4-FFF2-40B4-BE49-F238E27FC236}">
                <a16:creationId xmlns:a16="http://schemas.microsoft.com/office/drawing/2014/main" id="{6E5DD9FA-7BFB-4F6C-8F88-5C667B8576FD}"/>
              </a:ext>
              <a:ext uri="{C183D7F6-B498-43B3-948B-1728B52AA6E4}">
                <adec:decorative xmlns:adec="http://schemas.microsoft.com/office/drawing/2017/decorative" val="0"/>
              </a:ext>
            </a:extLst>
          </p:cNvPr>
          <p:cNvSpPr/>
          <p:nvPr/>
        </p:nvSpPr>
        <p:spPr>
          <a:xfrm>
            <a:off x="1991916" y="4520116"/>
            <a:ext cx="8407696" cy="913754"/>
          </a:xfrm>
          <a:prstGeom prst="roundRect">
            <a:avLst>
              <a:gd name="adj" fmla="val 50000"/>
            </a:avLst>
          </a:prstGeom>
          <a:solidFill>
            <a:schemeClr val="accent5">
              <a:lumMod val="50000"/>
            </a:schemeClr>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85750" tIns="28575" rIns="57150" bIns="28575" numCol="1" spcCol="0" rtlCol="0" fromWordArt="0" anchor="ctr" anchorCtr="0" forceAA="0" compatLnSpc="1">
            <a:prstTxWarp prst="textNoShape">
              <a:avLst/>
            </a:prstTxWarp>
            <a:noAutofit/>
          </a:bodyPr>
          <a:lstStyle/>
          <a:p>
            <a:pPr lvl="1">
              <a:spcBef>
                <a:spcPts val="1000"/>
              </a:spcBef>
            </a:pPr>
            <a:r>
              <a:rPr lang="en-US" sz="2500" b="1">
                <a:solidFill>
                  <a:schemeClr val="tx1"/>
                </a:solidFill>
                <a:latin typeface="Source Sans Pro"/>
                <a:ea typeface="Source Sans Pro"/>
                <a:cs typeface="Arial"/>
              </a:rPr>
              <a:t>Prepare and Run Financial Detailed Reports for Two Fiscal Years</a:t>
            </a:r>
          </a:p>
        </p:txBody>
      </p:sp>
    </p:spTree>
    <p:extLst>
      <p:ext uri="{BB962C8B-B14F-4D97-AF65-F5344CB8AC3E}">
        <p14:creationId xmlns:p14="http://schemas.microsoft.com/office/powerpoint/2010/main" val="3397547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a:xfrm>
            <a:off x="731520" y="7707286"/>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pPr defTabSz="457141"/>
            <a:fld id="{6BA907D1-9C08-47F3-B047-6197268ACA7D}" type="slidenum">
              <a:rPr lang="en-US" smtClean="0"/>
              <a:pPr defTabSz="457141"/>
              <a:t>9</a:t>
            </a:fld>
            <a:endParaRPr lang="en-US">
              <a:solidFill>
                <a:prstClr val="white">
                  <a:lumMod val="95000"/>
                </a:prstClr>
              </a:solidFill>
            </a:endParaRPr>
          </a:p>
        </p:txBody>
      </p:sp>
      <p:sp>
        <p:nvSpPr>
          <p:cNvPr id="3" name="Title 1">
            <a:extLst>
              <a:ext uri="{FF2B5EF4-FFF2-40B4-BE49-F238E27FC236}">
                <a16:creationId xmlns:a16="http://schemas.microsoft.com/office/drawing/2014/main" id="{3DF7C65E-115E-491F-9D76-667E167CB87F}"/>
              </a:ext>
            </a:extLst>
          </p:cNvPr>
          <p:cNvSpPr>
            <a:spLocks noGrp="1"/>
          </p:cNvSpPr>
          <p:nvPr>
            <p:ph type="title"/>
          </p:nvPr>
        </p:nvSpPr>
        <p:spPr>
          <a:xfrm>
            <a:off x="2103802" y="469629"/>
            <a:ext cx="7988313" cy="684333"/>
          </a:xfrm>
        </p:spPr>
        <p:txBody>
          <a:bodyPr>
            <a:normAutofit fontScale="90000"/>
          </a:bodyPr>
          <a:lstStyle/>
          <a:p>
            <a:r>
              <a:rPr lang="en-US">
                <a:latin typeface="Source Sans Pro"/>
                <a:ea typeface="Source Sans Pro"/>
              </a:rPr>
              <a:t>End of year grant reporting timeline</a:t>
            </a:r>
          </a:p>
        </p:txBody>
      </p:sp>
      <p:sp>
        <p:nvSpPr>
          <p:cNvPr id="5" name="Arrow ">
            <a:extLst>
              <a:ext uri="{FF2B5EF4-FFF2-40B4-BE49-F238E27FC236}">
                <a16:creationId xmlns:a16="http://schemas.microsoft.com/office/drawing/2014/main" id="{7E4CE7E8-5DED-4BD4-A1B4-649C98F1490D}"/>
              </a:ext>
              <a:ext uri="{C183D7F6-B498-43B3-948B-1728B52AA6E4}">
                <adec:decorative xmlns:adec="http://schemas.microsoft.com/office/drawing/2017/decorative" val="1"/>
              </a:ext>
            </a:extLst>
          </p:cNvPr>
          <p:cNvSpPr/>
          <p:nvPr/>
        </p:nvSpPr>
        <p:spPr>
          <a:xfrm rot="5400000">
            <a:off x="5254104" y="-2005559"/>
            <a:ext cx="2034148" cy="11536950"/>
          </a:xfrm>
          <a:prstGeom prst="upArrow">
            <a:avLst/>
          </a:prstGeom>
          <a:gradFill>
            <a:gsLst>
              <a:gs pos="19000">
                <a:srgbClr val="3C7BA9"/>
              </a:gs>
              <a:gs pos="34000">
                <a:srgbClr val="3C7BA9"/>
              </a:gs>
            </a:gsLst>
          </a:gradFill>
          <a:scene3d>
            <a:camera prst="orthographicFront"/>
            <a:lightRig rig="flood" dir="t"/>
          </a:scene3d>
          <a:sp3d prstMaterial="metal">
            <a:bevelT w="114300" h="133350"/>
          </a:sp3d>
        </p:spPr>
        <p:style>
          <a:lnRef idx="1">
            <a:schemeClr val="accent1"/>
          </a:lnRef>
          <a:fillRef idx="3">
            <a:schemeClr val="accent1"/>
          </a:fillRef>
          <a:effectRef idx="2">
            <a:schemeClr val="accent1"/>
          </a:effectRef>
          <a:fontRef idx="minor">
            <a:schemeClr val="lt1"/>
          </a:fontRef>
        </p:style>
        <p:txBody>
          <a:bodyPr rtlCol="0" anchor="ctr"/>
          <a:lstStyle/>
          <a:p>
            <a:pPr algn="ctr" defTabSz="457141"/>
            <a:endParaRPr lang="en-US" sz="3000" b="1">
              <a:solidFill>
                <a:prstClr val="white"/>
              </a:solidFill>
              <a:latin typeface="Source Sans Pro"/>
              <a:ea typeface="Source Sans Pro"/>
              <a:cs typeface="Arial" panose="020B0604020202020204" pitchFamily="34" charset="0"/>
            </a:endParaRPr>
          </a:p>
        </p:txBody>
      </p:sp>
      <p:sp>
        <p:nvSpPr>
          <p:cNvPr id="6" name="Content Placeholder 1">
            <a:extLst>
              <a:ext uri="{FF2B5EF4-FFF2-40B4-BE49-F238E27FC236}">
                <a16:creationId xmlns:a16="http://schemas.microsoft.com/office/drawing/2014/main" id="{F7C5F634-73C9-462C-A0B2-777545364DF7}"/>
              </a:ext>
            </a:extLst>
          </p:cNvPr>
          <p:cNvSpPr txBox="1">
            <a:spLocks/>
          </p:cNvSpPr>
          <p:nvPr/>
        </p:nvSpPr>
        <p:spPr>
          <a:xfrm>
            <a:off x="4246786" y="5176692"/>
            <a:ext cx="1711890" cy="666826"/>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80970">
              <a:spcBef>
                <a:spcPts val="0"/>
              </a:spcBef>
              <a:buNone/>
            </a:pPr>
            <a:r>
              <a:rPr lang="en-US" sz="1833" b="1">
                <a:solidFill>
                  <a:srgbClr val="C00000"/>
                </a:solidFill>
                <a:latin typeface="Source Sans Pro"/>
                <a:ea typeface="Source Sans Pro"/>
              </a:rPr>
              <a:t>June 30 </a:t>
            </a:r>
          </a:p>
          <a:p>
            <a:pPr marL="0" indent="0" algn="ctr" defTabSz="380970">
              <a:spcBef>
                <a:spcPts val="0"/>
              </a:spcBef>
              <a:buNone/>
            </a:pPr>
            <a:r>
              <a:rPr lang="en-US" sz="1600">
                <a:solidFill>
                  <a:prstClr val="black"/>
                </a:solidFill>
                <a:latin typeface="Source Sans Pro"/>
                <a:ea typeface="Source Sans Pro"/>
              </a:rPr>
              <a:t>End of Fiscal Year</a:t>
            </a:r>
          </a:p>
        </p:txBody>
      </p:sp>
      <p:sp>
        <p:nvSpPr>
          <p:cNvPr id="7" name="Flowchart: Connector 1">
            <a:extLst>
              <a:ext uri="{FF2B5EF4-FFF2-40B4-BE49-F238E27FC236}">
                <a16:creationId xmlns:a16="http://schemas.microsoft.com/office/drawing/2014/main" id="{FB2E87F6-9350-477A-9CDB-A326C92C845B}"/>
              </a:ext>
              <a:ext uri="{C183D7F6-B498-43B3-948B-1728B52AA6E4}">
                <adec:decorative xmlns:adec="http://schemas.microsoft.com/office/drawing/2017/decorative" val="1"/>
              </a:ext>
            </a:extLst>
          </p:cNvPr>
          <p:cNvSpPr/>
          <p:nvPr/>
        </p:nvSpPr>
        <p:spPr>
          <a:xfrm>
            <a:off x="2222126" y="3552849"/>
            <a:ext cx="424818" cy="384645"/>
          </a:xfrm>
          <a:prstGeom prst="flowChartConnector">
            <a:avLst/>
          </a:prstGeom>
          <a:solidFill>
            <a:schemeClr val="accent2"/>
          </a:solidFill>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141"/>
            <a:endParaRPr lang="en-US" sz="1500">
              <a:solidFill>
                <a:prstClr val="black"/>
              </a:solidFill>
              <a:latin typeface="Source Sans Pro"/>
              <a:ea typeface="Source Sans Pro"/>
            </a:endParaRPr>
          </a:p>
        </p:txBody>
      </p:sp>
      <p:sp>
        <p:nvSpPr>
          <p:cNvPr id="10" name="Content Placeholder 3">
            <a:extLst>
              <a:ext uri="{FF2B5EF4-FFF2-40B4-BE49-F238E27FC236}">
                <a16:creationId xmlns:a16="http://schemas.microsoft.com/office/drawing/2014/main" id="{7A929F7A-FD34-4E10-92A2-A96287F9D237}"/>
              </a:ext>
            </a:extLst>
          </p:cNvPr>
          <p:cNvSpPr txBox="1">
            <a:spLocks/>
          </p:cNvSpPr>
          <p:nvPr/>
        </p:nvSpPr>
        <p:spPr>
          <a:xfrm>
            <a:off x="6791779" y="2249089"/>
            <a:ext cx="1943072" cy="52071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80970">
              <a:spcBef>
                <a:spcPts val="0"/>
              </a:spcBef>
              <a:buNone/>
            </a:pPr>
            <a:r>
              <a:rPr lang="en-US" sz="1833" b="1">
                <a:solidFill>
                  <a:srgbClr val="C00000"/>
                </a:solidFill>
                <a:latin typeface="Source Sans Pro"/>
                <a:ea typeface="Source Sans Pro"/>
              </a:rPr>
              <a:t>September 30 </a:t>
            </a:r>
          </a:p>
          <a:p>
            <a:pPr marL="0" indent="0" algn="ctr" defTabSz="380970">
              <a:spcBef>
                <a:spcPts val="0"/>
              </a:spcBef>
              <a:buNone/>
            </a:pPr>
            <a:r>
              <a:rPr lang="en-US" sz="1600">
                <a:solidFill>
                  <a:prstClr val="black"/>
                </a:solidFill>
                <a:latin typeface="Source Sans Pro"/>
                <a:ea typeface="Source Sans Pro"/>
              </a:rPr>
              <a:t>FER Deadline</a:t>
            </a:r>
          </a:p>
        </p:txBody>
      </p:sp>
      <p:sp>
        <p:nvSpPr>
          <p:cNvPr id="11" name="Flowchart: Connector 3">
            <a:extLst>
              <a:ext uri="{FF2B5EF4-FFF2-40B4-BE49-F238E27FC236}">
                <a16:creationId xmlns:a16="http://schemas.microsoft.com/office/drawing/2014/main" id="{E1A45A4F-322C-400C-8EF0-79A0AD401C20}"/>
              </a:ext>
              <a:ext uri="{C183D7F6-B498-43B3-948B-1728B52AA6E4}">
                <adec:decorative xmlns:adec="http://schemas.microsoft.com/office/drawing/2017/decorative" val="1"/>
              </a:ext>
            </a:extLst>
          </p:cNvPr>
          <p:cNvSpPr/>
          <p:nvPr/>
        </p:nvSpPr>
        <p:spPr>
          <a:xfrm>
            <a:off x="4890322" y="3557976"/>
            <a:ext cx="424818" cy="384645"/>
          </a:xfrm>
          <a:prstGeom prst="flowChartConnector">
            <a:avLst/>
          </a:prstGeom>
          <a:solidFill>
            <a:schemeClr val="accent2"/>
          </a:solidFill>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141"/>
            <a:endParaRPr lang="en-US" sz="1500">
              <a:solidFill>
                <a:prstClr val="black"/>
              </a:solidFill>
              <a:latin typeface="Source Sans Pro"/>
              <a:ea typeface="Source Sans Pro"/>
            </a:endParaRPr>
          </a:p>
        </p:txBody>
      </p:sp>
      <p:sp>
        <p:nvSpPr>
          <p:cNvPr id="13" name="Content Placeholder 4">
            <a:extLst>
              <a:ext uri="{FF2B5EF4-FFF2-40B4-BE49-F238E27FC236}">
                <a16:creationId xmlns:a16="http://schemas.microsoft.com/office/drawing/2014/main" id="{968E139C-4785-4BCC-9312-D1B794B36A9C}"/>
              </a:ext>
            </a:extLst>
          </p:cNvPr>
          <p:cNvSpPr txBox="1">
            <a:spLocks/>
          </p:cNvSpPr>
          <p:nvPr/>
        </p:nvSpPr>
        <p:spPr>
          <a:xfrm>
            <a:off x="9729445" y="5107713"/>
            <a:ext cx="1492250" cy="1035759"/>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80970">
              <a:spcBef>
                <a:spcPts val="0"/>
              </a:spcBef>
              <a:buNone/>
            </a:pPr>
            <a:r>
              <a:rPr lang="en-US" sz="1800" b="1">
                <a:solidFill>
                  <a:srgbClr val="C00000"/>
                </a:solidFill>
                <a:latin typeface="Source Sans Pro"/>
                <a:ea typeface="Source Sans Pro"/>
              </a:rPr>
              <a:t>October 3 </a:t>
            </a:r>
            <a:endParaRPr lang="en-US" sz="1833" b="1">
              <a:solidFill>
                <a:srgbClr val="C00000"/>
              </a:solidFill>
              <a:latin typeface="Source Sans Pro"/>
              <a:ea typeface="Source Sans Pro"/>
            </a:endParaRPr>
          </a:p>
          <a:p>
            <a:pPr marL="0" indent="0" algn="ctr" defTabSz="380970">
              <a:spcBef>
                <a:spcPts val="0"/>
              </a:spcBef>
              <a:buNone/>
            </a:pPr>
            <a:r>
              <a:rPr lang="en-US" sz="1600">
                <a:solidFill>
                  <a:prstClr val="black"/>
                </a:solidFill>
                <a:latin typeface="Source Sans Pro"/>
                <a:ea typeface="Source Sans Pro"/>
              </a:rPr>
              <a:t>Grant Closeout Fiscal Review Deadline</a:t>
            </a:r>
          </a:p>
        </p:txBody>
      </p:sp>
      <p:sp>
        <p:nvSpPr>
          <p:cNvPr id="15" name="Flowchart: Connector 3">
            <a:extLst>
              <a:ext uri="{FF2B5EF4-FFF2-40B4-BE49-F238E27FC236}">
                <a16:creationId xmlns:a16="http://schemas.microsoft.com/office/drawing/2014/main" id="{2D09C51C-646D-44BB-8FDD-A4717C402E60}"/>
              </a:ext>
              <a:ext uri="{C183D7F6-B498-43B3-948B-1728B52AA6E4}">
                <adec:decorative xmlns:adec="http://schemas.microsoft.com/office/drawing/2017/decorative" val="1"/>
              </a:ext>
            </a:extLst>
          </p:cNvPr>
          <p:cNvSpPr/>
          <p:nvPr/>
        </p:nvSpPr>
        <p:spPr>
          <a:xfrm>
            <a:off x="7550906" y="3554802"/>
            <a:ext cx="424818" cy="384645"/>
          </a:xfrm>
          <a:prstGeom prst="flowChartConnector">
            <a:avLst/>
          </a:prstGeom>
          <a:solidFill>
            <a:schemeClr val="accent2"/>
          </a:solidFill>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141"/>
            <a:endParaRPr lang="en-US" sz="1500">
              <a:solidFill>
                <a:prstClr val="black"/>
              </a:solidFill>
              <a:latin typeface="Source Sans Pro"/>
              <a:ea typeface="Source Sans Pro"/>
            </a:endParaRPr>
          </a:p>
        </p:txBody>
      </p:sp>
      <p:sp>
        <p:nvSpPr>
          <p:cNvPr id="18" name="Flowchart: Connector 3">
            <a:extLst>
              <a:ext uri="{FF2B5EF4-FFF2-40B4-BE49-F238E27FC236}">
                <a16:creationId xmlns:a16="http://schemas.microsoft.com/office/drawing/2014/main" id="{0419A0DE-7833-B6E1-7181-A2996C27CC64}"/>
              </a:ext>
              <a:ext uri="{C183D7F6-B498-43B3-948B-1728B52AA6E4}">
                <adec:decorative xmlns:adec="http://schemas.microsoft.com/office/drawing/2017/decorative" val="1"/>
              </a:ext>
            </a:extLst>
          </p:cNvPr>
          <p:cNvSpPr/>
          <p:nvPr/>
        </p:nvSpPr>
        <p:spPr>
          <a:xfrm>
            <a:off x="10263162" y="3552849"/>
            <a:ext cx="424818" cy="384645"/>
          </a:xfrm>
          <a:prstGeom prst="flowChartConnector">
            <a:avLst/>
          </a:prstGeom>
          <a:solidFill>
            <a:schemeClr val="accent2"/>
          </a:solidFill>
          <a:ln>
            <a:solidFill>
              <a:schemeClr val="tx2"/>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141"/>
            <a:endParaRPr lang="en-US" sz="1500">
              <a:solidFill>
                <a:prstClr val="black"/>
              </a:solidFill>
              <a:latin typeface="Source Sans Pro"/>
              <a:ea typeface="Source Sans Pro"/>
            </a:endParaRPr>
          </a:p>
        </p:txBody>
      </p:sp>
      <p:sp>
        <p:nvSpPr>
          <p:cNvPr id="20" name="Content Placeholder 1">
            <a:extLst>
              <a:ext uri="{FF2B5EF4-FFF2-40B4-BE49-F238E27FC236}">
                <a16:creationId xmlns:a16="http://schemas.microsoft.com/office/drawing/2014/main" id="{612D3706-D7A8-0ABA-9871-012EF4CD3F0E}"/>
              </a:ext>
            </a:extLst>
          </p:cNvPr>
          <p:cNvSpPr txBox="1">
            <a:spLocks/>
          </p:cNvSpPr>
          <p:nvPr/>
        </p:nvSpPr>
        <p:spPr>
          <a:xfrm>
            <a:off x="1082665" y="1626833"/>
            <a:ext cx="2703740" cy="1339682"/>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80970">
              <a:spcBef>
                <a:spcPts val="0"/>
              </a:spcBef>
              <a:buNone/>
            </a:pPr>
            <a:r>
              <a:rPr lang="en-US" sz="1833" b="1">
                <a:solidFill>
                  <a:srgbClr val="C00000"/>
                </a:solidFill>
                <a:latin typeface="Source Sans Pro"/>
                <a:ea typeface="Source Sans Pro"/>
              </a:rPr>
              <a:t>June 13 </a:t>
            </a:r>
          </a:p>
          <a:p>
            <a:pPr marL="0" indent="0" algn="ctr" defTabSz="380970">
              <a:spcBef>
                <a:spcPts val="0"/>
              </a:spcBef>
              <a:buNone/>
            </a:pPr>
            <a:r>
              <a:rPr lang="en-US" sz="1600">
                <a:solidFill>
                  <a:prstClr val="black"/>
                </a:solidFill>
                <a:latin typeface="Source Sans Pro"/>
                <a:ea typeface="Source Sans Pro"/>
              </a:rPr>
              <a:t>Enter History Log Note Indicating Contact for Remaining Grant Responsibilities</a:t>
            </a:r>
          </a:p>
        </p:txBody>
      </p:sp>
      <p:sp>
        <p:nvSpPr>
          <p:cNvPr id="22" name="Rectangle 21">
            <a:extLst>
              <a:ext uri="{FF2B5EF4-FFF2-40B4-BE49-F238E27FC236}">
                <a16:creationId xmlns:a16="http://schemas.microsoft.com/office/drawing/2014/main" id="{556BBC99-E430-DB2C-B95E-D69B85066A87}"/>
              </a:ext>
            </a:extLst>
          </p:cNvPr>
          <p:cNvSpPr/>
          <p:nvPr/>
        </p:nvSpPr>
        <p:spPr>
          <a:xfrm>
            <a:off x="1065485" y="1548898"/>
            <a:ext cx="2703741" cy="1463254"/>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52E289-F5F0-1790-5A51-B08648483C5D}"/>
              </a:ext>
            </a:extLst>
          </p:cNvPr>
          <p:cNvSpPr/>
          <p:nvPr/>
        </p:nvSpPr>
        <p:spPr>
          <a:xfrm>
            <a:off x="4140641" y="5011893"/>
            <a:ext cx="1955359" cy="99642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929EB3-D1BE-F890-4B8C-CF98BF49EBFE}"/>
              </a:ext>
            </a:extLst>
          </p:cNvPr>
          <p:cNvSpPr/>
          <p:nvPr/>
        </p:nvSpPr>
        <p:spPr>
          <a:xfrm>
            <a:off x="9497891" y="5011893"/>
            <a:ext cx="1955359" cy="122740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3D9A74D-AE4B-0799-77D2-61E50F17AE06}"/>
              </a:ext>
            </a:extLst>
          </p:cNvPr>
          <p:cNvSpPr/>
          <p:nvPr/>
        </p:nvSpPr>
        <p:spPr>
          <a:xfrm>
            <a:off x="6779492" y="2011236"/>
            <a:ext cx="1955359" cy="99642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540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DEW Heart of it All Template" id="{79F7821D-C823-4EE5-8A2F-08604C83BF42}" vid="{38171F1C-E920-4420-83A3-4C0B01F0663F}"/>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DEW Heart of it All Template" id="{79F7821D-C823-4EE5-8A2F-08604C83BF42}" vid="{5AF7BCCB-DF2E-41E0-8B08-1478B26CED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C663863A7B1B499CCD133E0B630EEE" ma:contentTypeVersion="16" ma:contentTypeDescription="Create a new document." ma:contentTypeScope="" ma:versionID="ead0a5c74143e5a169c1976e8c7dd84b">
  <xsd:schema xmlns:xsd="http://www.w3.org/2001/XMLSchema" xmlns:xs="http://www.w3.org/2001/XMLSchema" xmlns:p="http://schemas.microsoft.com/office/2006/metadata/properties" xmlns:ns2="9e78b027-b3d7-4b98-ab45-603a36e2a9eb" xmlns:ns3="890ea3d7-a9df-45f1-a5fa-6d55deb8e082" targetNamespace="http://schemas.microsoft.com/office/2006/metadata/properties" ma:root="true" ma:fieldsID="09468b7129dc7d0547a8fb4dbaad779a" ns2:_="" ns3:_="">
    <xsd:import namespace="9e78b027-b3d7-4b98-ab45-603a36e2a9eb"/>
    <xsd:import namespace="890ea3d7-a9df-45f1-a5fa-6d55deb8e0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8b027-b3d7-4b98-ab45-603a36e2a9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0ea3d7-a9df-45f1-a5fa-6d55deb8e0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fb2479e-906a-4956-a0b7-5e8ac4900b88}" ma:internalName="TaxCatchAll" ma:showField="CatchAllData" ma:web="890ea3d7-a9df-45f1-a5fa-6d55deb8e0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0ea3d7-a9df-45f1-a5fa-6d55deb8e082" xsi:nil="true"/>
    <lcf76f155ced4ddcb4097134ff3c332f xmlns="9e78b027-b3d7-4b98-ab45-603a36e2a9eb">
      <Terms xmlns="http://schemas.microsoft.com/office/infopath/2007/PartnerControls"/>
    </lcf76f155ced4ddcb4097134ff3c332f>
    <SharedWithUsers xmlns="890ea3d7-a9df-45f1-a5fa-6d55deb8e082">
      <UserInfo>
        <DisplayName>Teague, Shannon</DisplayName>
        <AccountId>633</AccountId>
        <AccountType/>
      </UserInfo>
      <UserInfo>
        <DisplayName>Holton, Julia (degregja)</DisplayName>
        <AccountId>1463</AccountId>
        <AccountType/>
      </UserInfo>
      <UserInfo>
        <DisplayName>Samson, Sheila</DisplayName>
        <AccountId>1451</AccountId>
        <AccountType/>
      </UserInfo>
    </SharedWithUsers>
  </documentManagement>
</p:properties>
</file>

<file path=customXml/itemProps1.xml><?xml version="1.0" encoding="utf-8"?>
<ds:datastoreItem xmlns:ds="http://schemas.openxmlformats.org/officeDocument/2006/customXml" ds:itemID="{3FF8BD94-B6B3-4224-A0AB-016E4B2FC508}">
  <ds:schemaRefs>
    <ds:schemaRef ds:uri="890ea3d7-a9df-45f1-a5fa-6d55deb8e082"/>
    <ds:schemaRef ds:uri="9e78b027-b3d7-4b98-ab45-603a36e2a9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360C12-CB4A-4572-A424-E960CA399007}">
  <ds:schemaRefs>
    <ds:schemaRef ds:uri="http://schemas.microsoft.com/sharepoint/v3/contenttype/forms"/>
  </ds:schemaRefs>
</ds:datastoreItem>
</file>

<file path=customXml/itemProps3.xml><?xml version="1.0" encoding="utf-8"?>
<ds:datastoreItem xmlns:ds="http://schemas.openxmlformats.org/officeDocument/2006/customXml" ds:itemID="{2D1CD16D-1598-4B65-9A1F-31D7D245A177}">
  <ds:schemaRefs>
    <ds:schemaRef ds:uri="890ea3d7-a9df-45f1-a5fa-6d55deb8e082"/>
    <ds:schemaRef ds:uri="9e78b027-b3d7-4b98-ab45-603a36e2a9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2023 DEW Heart of it All Template (3)</Template>
  <Application>Microsoft Office PowerPoint</Application>
  <PresentationFormat>Widescreen</PresentationFormat>
  <Slides>44</Slides>
  <Notes>40</Notes>
  <HiddenSlides>0</HiddenSlide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Heart of it All Deck</vt:lpstr>
      <vt:lpstr>Opening and Closing Slides</vt:lpstr>
      <vt:lpstr>PowerPoint Presentation</vt:lpstr>
      <vt:lpstr>Grant closeout training</vt:lpstr>
      <vt:lpstr>21st Century Staff &amp; Friends</vt:lpstr>
      <vt:lpstr>Out of School Time Team</vt:lpstr>
      <vt:lpstr>Presentation Overview</vt:lpstr>
      <vt:lpstr>History Log Note</vt:lpstr>
      <vt:lpstr>Grant Closeout </vt:lpstr>
      <vt:lpstr>Grant Closeout Desk Review</vt:lpstr>
      <vt:lpstr>End of year grant reporting timeline</vt:lpstr>
      <vt:lpstr>Grant Closeout Guidelines </vt:lpstr>
      <vt:lpstr>Accessing THE Monitoring System</vt:lpstr>
      <vt:lpstr>Entering the Monitoring Application</vt:lpstr>
      <vt:lpstr>Entering the Monitoring Application</vt:lpstr>
      <vt:lpstr>PowerPoint Presentation</vt:lpstr>
      <vt:lpstr>PowerPoint Presentation</vt:lpstr>
      <vt:lpstr>PowerPoint Presentation</vt:lpstr>
      <vt:lpstr>PowerPoint Presentation</vt:lpstr>
      <vt:lpstr>Grant Closeout FY25 Survey</vt:lpstr>
      <vt:lpstr>Grant Closeout Survey – Question 1</vt:lpstr>
      <vt:lpstr>Grant Closeout Survey – Question 2</vt:lpstr>
      <vt:lpstr>Financial Detailed Report of Actual Expenditures by Object Code (Last 2 years)</vt:lpstr>
      <vt:lpstr>Grant Closeout Survey – question 3</vt:lpstr>
      <vt:lpstr>Grant Closeout Survey – Question 4</vt:lpstr>
      <vt:lpstr>Disposition Form</vt:lpstr>
      <vt:lpstr>Grant Closeout Survey – question 5</vt:lpstr>
      <vt:lpstr>PowerPoint Presentation</vt:lpstr>
      <vt:lpstr>Grant Closeout - Whom to Notify</vt:lpstr>
      <vt:lpstr>Monitoring Survey &amp;  Grants Management Resources</vt:lpstr>
      <vt:lpstr>UNIFORM GUIDANCE</vt:lpstr>
      <vt:lpstr>PowerPoint Presentation</vt:lpstr>
      <vt:lpstr>PowerPoint Presentation</vt:lpstr>
      <vt:lpstr>21APR Reporting Requirements</vt:lpstr>
      <vt:lpstr>21APR Reporting Windows    </vt:lpstr>
      <vt:lpstr>Data Inventory</vt:lpstr>
      <vt:lpstr>21APR Reporting Windows    </vt:lpstr>
      <vt:lpstr>Reminder:   GPRA #5 (part of the Outcomes reporting survey) asks the teacher of record for 21st CCLC participants in grades 1-5 to report on classroom engagement for the summer and school year terms (summer of 2024 and the 24-25 school year).   This simple survey should be completed by those teachers before 2024-2025 school year programming ends and given to the 21st CCLC program manager to ensure the data is available later this fall.  </vt:lpstr>
      <vt:lpstr>PowerPoint Presentation</vt:lpstr>
      <vt:lpstr>PowerPoint Presentation</vt:lpstr>
      <vt:lpstr>Statewide Evaluation End of year reporting to UCESC</vt:lpstr>
      <vt:lpstr>Statewide Evaluation Questions for UCESC?</vt:lpstr>
      <vt:lpstr>Key Dates for Grant Closeout</vt:lpstr>
      <vt:lpstr>PowerPoint Presentation</vt:lpstr>
      <vt:lpstr>Make sure you sign in…And tell us what you think!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Brinkley, Stacey</dc:creator>
  <cp:keywords/>
  <dc:description/>
  <cp:revision>1</cp:revision>
  <cp:lastPrinted>2023-06-01T12:39:21Z</cp:lastPrinted>
  <dcterms:created xsi:type="dcterms:W3CDTF">2024-04-23T21:38:52Z</dcterms:created>
  <dcterms:modified xsi:type="dcterms:W3CDTF">2025-05-15T22:42:11Z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0x010100E5C663863A7B1B499CCD133E0B630EEE</vt:lpwstr>
  </property>
  <property fmtid="{D5CDD505-2E9C-101B-9397-08002B2CF9AE}" pid="3" name="MediaServiceImageTags">
    <vt:lpwstr/>
  </property>
  <property fmtid="{D5CDD505-2E9C-101B-9397-08002B2CF9AE}" pid="4" name="AdditionalResources2">
    <vt:lpwstr>, </vt:lpwstr>
  </property>
  <property fmtid="{D5CDD505-2E9C-101B-9397-08002B2CF9AE}" pid="5" name="Order">
    <vt:r8>729400</vt:r8>
  </property>
  <property fmtid="{D5CDD505-2E9C-101B-9397-08002B2CF9AE}" pid="6" name="xd_Signature">
    <vt:bool>false</vt:bool>
  </property>
  <property fmtid="{D5CDD505-2E9C-101B-9397-08002B2CF9AE}" pid="7" name="xd_ProgID">
    <vt:lpwstr/>
  </property>
  <property fmtid="{D5CDD505-2E9C-101B-9397-08002B2CF9AE}" pid="8" name="ProgramResources">
    <vt:lpwstr>, </vt:lpwstr>
  </property>
  <property fmtid="{D5CDD505-2E9C-101B-9397-08002B2CF9AE}" pid="9" name="ComplianceAssetId">
    <vt:lpwstr/>
  </property>
  <property fmtid="{D5CDD505-2E9C-101B-9397-08002B2CF9AE}" pid="10" name="TemplateUrl">
    <vt:lpwstr/>
  </property>
  <property fmtid="{D5CDD505-2E9C-101B-9397-08002B2CF9AE}" pid="11" name="AdditionalResources">
    <vt:lpwstr>, </vt:lpwstr>
  </property>
  <property fmtid="{D5CDD505-2E9C-101B-9397-08002B2CF9AE}" pid="12" name="_ExtendedDescription">
    <vt:lpwstr/>
  </property>
  <property fmtid="{D5CDD505-2E9C-101B-9397-08002B2CF9AE}" pid="13" name="TriggerFlowInfo">
    <vt:lpwstr/>
  </property>
  <property fmtid="{D5CDD505-2E9C-101B-9397-08002B2CF9AE}" pid="14" name="MSIP_Label_b320f288-ba83-4634-8624-b2a954eee516_Enabled">
    <vt:lpwstr>true</vt:lpwstr>
  </property>
  <property fmtid="{D5CDD505-2E9C-101B-9397-08002B2CF9AE}" pid="15" name="MSIP_Label_b320f288-ba83-4634-8624-b2a954eee516_SetDate">
    <vt:lpwstr>2025-02-07T19:12:58Z</vt:lpwstr>
  </property>
  <property fmtid="{D5CDD505-2E9C-101B-9397-08002B2CF9AE}" pid="16" name="MSIP_Label_b320f288-ba83-4634-8624-b2a954eee516_Method">
    <vt:lpwstr>Privileged</vt:lpwstr>
  </property>
  <property fmtid="{D5CDD505-2E9C-101B-9397-08002B2CF9AE}" pid="17" name="MSIP_Label_b320f288-ba83-4634-8624-b2a954eee516_Name">
    <vt:lpwstr>General</vt:lpwstr>
  </property>
  <property fmtid="{D5CDD505-2E9C-101B-9397-08002B2CF9AE}" pid="18" name="MSIP_Label_b320f288-ba83-4634-8624-b2a954eee516_SiteId">
    <vt:lpwstr>50f8fcc4-94d8-4f07-84eb-36ed57c7c8a2</vt:lpwstr>
  </property>
  <property fmtid="{D5CDD505-2E9C-101B-9397-08002B2CF9AE}" pid="19" name="MSIP_Label_b320f288-ba83-4634-8624-b2a954eee516_ActionId">
    <vt:lpwstr>89ee46ea-54a2-46f5-a340-cd3de97c7944</vt:lpwstr>
  </property>
  <property fmtid="{D5CDD505-2E9C-101B-9397-08002B2CF9AE}" pid="20" name="MSIP_Label_b320f288-ba83-4634-8624-b2a954eee516_ContentBits">
    <vt:lpwstr>0</vt:lpwstr>
  </property>
  <property fmtid="{D5CDD505-2E9C-101B-9397-08002B2CF9AE}" pid="21" name="MSIP_Label_b320f288-ba83-4634-8624-b2a954eee516_Tag">
    <vt:lpwstr>10, 0, 1, 1</vt:lpwstr>
  </property>
</Properties>
</file>